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25"/>
  </p:notesMasterIdLst>
  <p:handoutMasterIdLst>
    <p:handoutMasterId r:id="rId26"/>
  </p:handoutMasterIdLst>
  <p:sldIdLst>
    <p:sldId id="461" r:id="rId2"/>
    <p:sldId id="393" r:id="rId3"/>
    <p:sldId id="462" r:id="rId4"/>
    <p:sldId id="470" r:id="rId5"/>
    <p:sldId id="463" r:id="rId6"/>
    <p:sldId id="468" r:id="rId7"/>
    <p:sldId id="469" r:id="rId8"/>
    <p:sldId id="466" r:id="rId9"/>
    <p:sldId id="467" r:id="rId10"/>
    <p:sldId id="471" r:id="rId11"/>
    <p:sldId id="472" r:id="rId12"/>
    <p:sldId id="473" r:id="rId13"/>
    <p:sldId id="474" r:id="rId14"/>
    <p:sldId id="475" r:id="rId15"/>
    <p:sldId id="476" r:id="rId16"/>
    <p:sldId id="477" r:id="rId17"/>
    <p:sldId id="478" r:id="rId18"/>
    <p:sldId id="465" r:id="rId19"/>
    <p:sldId id="479" r:id="rId20"/>
    <p:sldId id="464" r:id="rId21"/>
    <p:sldId id="480" r:id="rId22"/>
    <p:sldId id="456" r:id="rId23"/>
    <p:sldId id="457" r:id="rId24"/>
  </p:sldIdLst>
  <p:sldSz cx="9144000" cy="6858000" type="screen4x3"/>
  <p:notesSz cx="7010400" cy="9398000"/>
  <p:custDataLst>
    <p:tags r:id="rId27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496">
          <p15:clr>
            <a:srgbClr val="A4A3A4"/>
          </p15:clr>
        </p15:guide>
        <p15:guide id="2" pos="484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60" userDrawn="1">
          <p15:clr>
            <a:srgbClr val="A4A3A4"/>
          </p15:clr>
        </p15:guide>
        <p15:guide id="2" pos="2209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kus Svensén" initials="JFMS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37"/>
    <a:srgbClr val="0000FF"/>
    <a:srgbClr val="339966"/>
    <a:srgbClr val="238D46"/>
    <a:srgbClr val="1E3336"/>
    <a:srgbClr val="3F9D26"/>
    <a:srgbClr val="FFD89F"/>
    <a:srgbClr val="3399F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72822C-7C52-4265-8472-E4C78A35578F}" v="407" dt="2020-11-14T18:02:31.4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573" autoAdjust="0"/>
    <p:restoredTop sz="94092" autoAdjust="0"/>
  </p:normalViewPr>
  <p:slideViewPr>
    <p:cSldViewPr>
      <p:cViewPr varScale="1">
        <p:scale>
          <a:sx n="105" d="100"/>
          <a:sy n="105" d="100"/>
        </p:scale>
        <p:origin x="1314" y="150"/>
      </p:cViewPr>
      <p:guideLst>
        <p:guide orient="horz" pos="2496"/>
        <p:guide pos="4848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858"/>
    </p:cViewPr>
  </p:sorterViewPr>
  <p:notesViewPr>
    <p:cSldViewPr>
      <p:cViewPr varScale="1">
        <p:scale>
          <a:sx n="80" d="100"/>
          <a:sy n="80" d="100"/>
        </p:scale>
        <p:origin x="-2094" y="-84"/>
      </p:cViewPr>
      <p:guideLst>
        <p:guide orient="horz" pos="2960"/>
        <p:guide pos="22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queline N" userId="7febc520ade5fca9" providerId="LiveId" clId="{ED72822C-7C52-4265-8472-E4C78A35578F}"/>
    <pc:docChg chg="undo custSel addSld modSld sldOrd">
      <pc:chgData name="Jacqueline N" userId="7febc520ade5fca9" providerId="LiveId" clId="{ED72822C-7C52-4265-8472-E4C78A35578F}" dt="2020-11-14T18:02:31.455" v="2159"/>
      <pc:docMkLst>
        <pc:docMk/>
      </pc:docMkLst>
      <pc:sldChg chg="modSp mod">
        <pc:chgData name="Jacqueline N" userId="7febc520ade5fca9" providerId="LiveId" clId="{ED72822C-7C52-4265-8472-E4C78A35578F}" dt="2020-11-14T17:09:25.149" v="1904" actId="1076"/>
        <pc:sldMkLst>
          <pc:docMk/>
          <pc:sldMk cId="0" sldId="393"/>
        </pc:sldMkLst>
        <pc:spChg chg="mod">
          <ac:chgData name="Jacqueline N" userId="7febc520ade5fca9" providerId="LiveId" clId="{ED72822C-7C52-4265-8472-E4C78A35578F}" dt="2020-11-14T17:09:25.149" v="1904" actId="1076"/>
          <ac:spMkLst>
            <pc:docMk/>
            <pc:sldMk cId="0" sldId="393"/>
            <ac:spMk id="6" creationId="{F77BA472-EFE9-44C1-A484-086A386FD914}"/>
          </ac:spMkLst>
        </pc:spChg>
      </pc:sldChg>
      <pc:sldChg chg="addSp modSp mod">
        <pc:chgData name="Jacqueline N" userId="7febc520ade5fca9" providerId="LiveId" clId="{ED72822C-7C52-4265-8472-E4C78A35578F}" dt="2020-11-14T17:19:58.893" v="2059" actId="20577"/>
        <pc:sldMkLst>
          <pc:docMk/>
          <pc:sldMk cId="3392489736" sldId="461"/>
        </pc:sldMkLst>
        <pc:spChg chg="add mod">
          <ac:chgData name="Jacqueline N" userId="7febc520ade5fca9" providerId="LiveId" clId="{ED72822C-7C52-4265-8472-E4C78A35578F}" dt="2020-11-14T17:19:58.893" v="2059" actId="20577"/>
          <ac:spMkLst>
            <pc:docMk/>
            <pc:sldMk cId="3392489736" sldId="461"/>
            <ac:spMk id="2" creationId="{7721A4E3-7BFD-432B-BAED-6B51BF3A0801}"/>
          </ac:spMkLst>
        </pc:spChg>
        <pc:spChg chg="mod">
          <ac:chgData name="Jacqueline N" userId="7febc520ade5fca9" providerId="LiveId" clId="{ED72822C-7C52-4265-8472-E4C78A35578F}" dt="2020-11-14T17:16:08.887" v="1906" actId="20577"/>
          <ac:spMkLst>
            <pc:docMk/>
            <pc:sldMk cId="3392489736" sldId="461"/>
            <ac:spMk id="5124" creationId="{00000000-0000-0000-0000-000000000000}"/>
          </ac:spMkLst>
        </pc:spChg>
        <pc:picChg chg="mod">
          <ac:chgData name="Jacqueline N" userId="7febc520ade5fca9" providerId="LiveId" clId="{ED72822C-7C52-4265-8472-E4C78A35578F}" dt="2020-11-14T17:18:35.747" v="1975" actId="1076"/>
          <ac:picMkLst>
            <pc:docMk/>
            <pc:sldMk cId="3392489736" sldId="461"/>
            <ac:picMk id="5122" creationId="{00000000-0000-0000-0000-000000000000}"/>
          </ac:picMkLst>
        </pc:picChg>
      </pc:sldChg>
      <pc:sldChg chg="add">
        <pc:chgData name="Jacqueline N" userId="7febc520ade5fca9" providerId="LiveId" clId="{ED72822C-7C52-4265-8472-E4C78A35578F}" dt="2020-11-14T18:01:40.638" v="2154"/>
        <pc:sldMkLst>
          <pc:docMk/>
          <pc:sldMk cId="103870290" sldId="464"/>
        </pc:sldMkLst>
      </pc:sldChg>
      <pc:sldChg chg="add">
        <pc:chgData name="Jacqueline N" userId="7febc520ade5fca9" providerId="LiveId" clId="{ED72822C-7C52-4265-8472-E4C78A35578F}" dt="2020-11-14T18:01:40.638" v="2154"/>
        <pc:sldMkLst>
          <pc:docMk/>
          <pc:sldMk cId="290122184" sldId="465"/>
        </pc:sldMkLst>
      </pc:sldChg>
      <pc:sldChg chg="ord">
        <pc:chgData name="Jacqueline N" userId="7febc520ade5fca9" providerId="LiveId" clId="{ED72822C-7C52-4265-8472-E4C78A35578F}" dt="2020-11-14T16:10:36.809" v="547"/>
        <pc:sldMkLst>
          <pc:docMk/>
          <pc:sldMk cId="2832170160" sldId="468"/>
        </pc:sldMkLst>
      </pc:sldChg>
      <pc:sldChg chg="addSp delSp modSp mod ord modAnim">
        <pc:chgData name="Jacqueline N" userId="7febc520ade5fca9" providerId="LiveId" clId="{ED72822C-7C52-4265-8472-E4C78A35578F}" dt="2020-11-14T17:42:02.826" v="2144" actId="1035"/>
        <pc:sldMkLst>
          <pc:docMk/>
          <pc:sldMk cId="4030414985" sldId="469"/>
        </pc:sldMkLst>
        <pc:spChg chg="add mod">
          <ac:chgData name="Jacqueline N" userId="7febc520ade5fca9" providerId="LiveId" clId="{ED72822C-7C52-4265-8472-E4C78A35578F}" dt="2020-11-14T16:42:05.777" v="1366" actId="20577"/>
          <ac:spMkLst>
            <pc:docMk/>
            <pc:sldMk cId="4030414985" sldId="469"/>
            <ac:spMk id="5" creationId="{C719E773-409A-46F7-A5EF-FF7539781887}"/>
          </ac:spMkLst>
        </pc:spChg>
        <pc:spChg chg="mod">
          <ac:chgData name="Jacqueline N" userId="7febc520ade5fca9" providerId="LiveId" clId="{ED72822C-7C52-4265-8472-E4C78A35578F}" dt="2020-11-14T17:42:00.667" v="2142" actId="20577"/>
          <ac:spMkLst>
            <pc:docMk/>
            <pc:sldMk cId="4030414985" sldId="469"/>
            <ac:spMk id="15" creationId="{0B67F0C5-EC97-4E67-AA6F-637066C1DB57}"/>
          </ac:spMkLst>
        </pc:spChg>
        <pc:spChg chg="mod">
          <ac:chgData name="Jacqueline N" userId="7febc520ade5fca9" providerId="LiveId" clId="{ED72822C-7C52-4265-8472-E4C78A35578F}" dt="2020-11-14T17:42:00.667" v="2142" actId="20577"/>
          <ac:spMkLst>
            <pc:docMk/>
            <pc:sldMk cId="4030414985" sldId="469"/>
            <ac:spMk id="16" creationId="{3F719023-9AD4-4E5B-AB76-2148EDF4A5A1}"/>
          </ac:spMkLst>
        </pc:spChg>
        <pc:spChg chg="mod">
          <ac:chgData name="Jacqueline N" userId="7febc520ade5fca9" providerId="LiveId" clId="{ED72822C-7C52-4265-8472-E4C78A35578F}" dt="2020-11-14T17:42:02.826" v="2144" actId="1035"/>
          <ac:spMkLst>
            <pc:docMk/>
            <pc:sldMk cId="4030414985" sldId="469"/>
            <ac:spMk id="17" creationId="{1D4942E5-2A42-492E-9118-5F02B7695B7D}"/>
          </ac:spMkLst>
        </pc:spChg>
        <pc:spChg chg="mod">
          <ac:chgData name="Jacqueline N" userId="7febc520ade5fca9" providerId="LiveId" clId="{ED72822C-7C52-4265-8472-E4C78A35578F}" dt="2020-11-14T17:42:00.667" v="2142" actId="20577"/>
          <ac:spMkLst>
            <pc:docMk/>
            <pc:sldMk cId="4030414985" sldId="469"/>
            <ac:spMk id="18" creationId="{35C7C58A-295D-4D95-9BDA-3E606E624A5B}"/>
          </ac:spMkLst>
        </pc:spChg>
        <pc:spChg chg="mod">
          <ac:chgData name="Jacqueline N" userId="7febc520ade5fca9" providerId="LiveId" clId="{ED72822C-7C52-4265-8472-E4C78A35578F}" dt="2020-11-14T17:42:00.667" v="2142" actId="20577"/>
          <ac:spMkLst>
            <pc:docMk/>
            <pc:sldMk cId="4030414985" sldId="469"/>
            <ac:spMk id="19" creationId="{016BC49B-291C-4C46-9979-CFC95DCAF722}"/>
          </ac:spMkLst>
        </pc:spChg>
        <pc:spChg chg="mod">
          <ac:chgData name="Jacqueline N" userId="7febc520ade5fca9" providerId="LiveId" clId="{ED72822C-7C52-4265-8472-E4C78A35578F}" dt="2020-11-14T17:42:00.667" v="2142" actId="20577"/>
          <ac:spMkLst>
            <pc:docMk/>
            <pc:sldMk cId="4030414985" sldId="469"/>
            <ac:spMk id="20" creationId="{3E2F7539-81EF-4B77-AC37-50C8405BA4F3}"/>
          </ac:spMkLst>
        </pc:spChg>
        <pc:spChg chg="mod">
          <ac:chgData name="Jacqueline N" userId="7febc520ade5fca9" providerId="LiveId" clId="{ED72822C-7C52-4265-8472-E4C78A35578F}" dt="2020-11-14T17:42:00.667" v="2142" actId="20577"/>
          <ac:spMkLst>
            <pc:docMk/>
            <pc:sldMk cId="4030414985" sldId="469"/>
            <ac:spMk id="21" creationId="{1466DFDA-931B-4065-B2B6-B775384A8BB0}"/>
          </ac:spMkLst>
        </pc:spChg>
        <pc:spChg chg="mod">
          <ac:chgData name="Jacqueline N" userId="7febc520ade5fca9" providerId="LiveId" clId="{ED72822C-7C52-4265-8472-E4C78A35578F}" dt="2020-11-14T17:42:00.667" v="2142" actId="20577"/>
          <ac:spMkLst>
            <pc:docMk/>
            <pc:sldMk cId="4030414985" sldId="469"/>
            <ac:spMk id="22" creationId="{652366F0-BA2D-46BA-BCFA-8A41A3409E8A}"/>
          </ac:spMkLst>
        </pc:spChg>
        <pc:spChg chg="add mod">
          <ac:chgData name="Jacqueline N" userId="7febc520ade5fca9" providerId="LiveId" clId="{ED72822C-7C52-4265-8472-E4C78A35578F}" dt="2020-11-14T16:21:20.178" v="731" actId="1582"/>
          <ac:spMkLst>
            <pc:docMk/>
            <pc:sldMk cId="4030414985" sldId="469"/>
            <ac:spMk id="29" creationId="{AE2F1A96-0A10-4C72-93A7-D2DDE725D079}"/>
          </ac:spMkLst>
        </pc:spChg>
        <pc:spChg chg="add mod">
          <ac:chgData name="Jacqueline N" userId="7febc520ade5fca9" providerId="LiveId" clId="{ED72822C-7C52-4265-8472-E4C78A35578F}" dt="2020-11-14T16:22:30.222" v="744" actId="1076"/>
          <ac:spMkLst>
            <pc:docMk/>
            <pc:sldMk cId="4030414985" sldId="469"/>
            <ac:spMk id="30" creationId="{4C86E859-9680-4BF7-8E3D-B83579EE16CA}"/>
          </ac:spMkLst>
        </pc:spChg>
        <pc:spChg chg="add mod">
          <ac:chgData name="Jacqueline N" userId="7febc520ade5fca9" providerId="LiveId" clId="{ED72822C-7C52-4265-8472-E4C78A35578F}" dt="2020-11-14T16:26:46.929" v="870" actId="208"/>
          <ac:spMkLst>
            <pc:docMk/>
            <pc:sldMk cId="4030414985" sldId="469"/>
            <ac:spMk id="33" creationId="{F238F56F-1295-437C-87B9-F007F065FC45}"/>
          </ac:spMkLst>
        </pc:spChg>
        <pc:spChg chg="add mod">
          <ac:chgData name="Jacqueline N" userId="7febc520ade5fca9" providerId="LiveId" clId="{ED72822C-7C52-4265-8472-E4C78A35578F}" dt="2020-11-14T16:41:42.723" v="1354" actId="113"/>
          <ac:spMkLst>
            <pc:docMk/>
            <pc:sldMk cId="4030414985" sldId="469"/>
            <ac:spMk id="38" creationId="{87CDC434-DA4B-4559-BC7C-748E5A47A6FE}"/>
          </ac:spMkLst>
        </pc:spChg>
        <pc:spChg chg="add mod">
          <ac:chgData name="Jacqueline N" userId="7febc520ade5fca9" providerId="LiveId" clId="{ED72822C-7C52-4265-8472-E4C78A35578F}" dt="2020-11-14T16:41:42.723" v="1354" actId="113"/>
          <ac:spMkLst>
            <pc:docMk/>
            <pc:sldMk cId="4030414985" sldId="469"/>
            <ac:spMk id="45" creationId="{981BC8F7-1B86-4918-A03B-4AEACECA216D}"/>
          </ac:spMkLst>
        </pc:spChg>
        <pc:spChg chg="add mod">
          <ac:chgData name="Jacqueline N" userId="7febc520ade5fca9" providerId="LiveId" clId="{ED72822C-7C52-4265-8472-E4C78A35578F}" dt="2020-11-14T16:29:10.456" v="951" actId="208"/>
          <ac:spMkLst>
            <pc:docMk/>
            <pc:sldMk cId="4030414985" sldId="469"/>
            <ac:spMk id="46" creationId="{DC63A898-BA75-4BC1-92A9-45F03E665CB9}"/>
          </ac:spMkLst>
        </pc:spChg>
        <pc:spChg chg="add mod">
          <ac:chgData name="Jacqueline N" userId="7febc520ade5fca9" providerId="LiveId" clId="{ED72822C-7C52-4265-8472-E4C78A35578F}" dt="2020-11-14T16:28:56.478" v="947" actId="208"/>
          <ac:spMkLst>
            <pc:docMk/>
            <pc:sldMk cId="4030414985" sldId="469"/>
            <ac:spMk id="48" creationId="{8963C8CE-BE93-43D6-8627-AA25D7A6E213}"/>
          </ac:spMkLst>
        </pc:spChg>
        <pc:spChg chg="add mod">
          <ac:chgData name="Jacqueline N" userId="7febc520ade5fca9" providerId="LiveId" clId="{ED72822C-7C52-4265-8472-E4C78A35578F}" dt="2020-11-14T16:41:52.011" v="1362" actId="1036"/>
          <ac:spMkLst>
            <pc:docMk/>
            <pc:sldMk cId="4030414985" sldId="469"/>
            <ac:spMk id="54" creationId="{7855D2CE-CBF2-4529-9723-FD4EB45E446D}"/>
          </ac:spMkLst>
        </pc:spChg>
        <pc:spChg chg="add mod">
          <ac:chgData name="Jacqueline N" userId="7febc520ade5fca9" providerId="LiveId" clId="{ED72822C-7C52-4265-8472-E4C78A35578F}" dt="2020-11-14T16:41:42.723" v="1354" actId="113"/>
          <ac:spMkLst>
            <pc:docMk/>
            <pc:sldMk cId="4030414985" sldId="469"/>
            <ac:spMk id="60" creationId="{649C1567-D375-4E75-939F-E157338C94BE}"/>
          </ac:spMkLst>
        </pc:spChg>
        <pc:spChg chg="add mod">
          <ac:chgData name="Jacqueline N" userId="7febc520ade5fca9" providerId="LiveId" clId="{ED72822C-7C52-4265-8472-E4C78A35578F}" dt="2020-11-14T16:33:53.996" v="1156" actId="207"/>
          <ac:spMkLst>
            <pc:docMk/>
            <pc:sldMk cId="4030414985" sldId="469"/>
            <ac:spMk id="61" creationId="{D20DBBFB-A000-476A-BD10-B5439D7C41FE}"/>
          </ac:spMkLst>
        </pc:spChg>
        <pc:spChg chg="add mod">
          <ac:chgData name="Jacqueline N" userId="7febc520ade5fca9" providerId="LiveId" clId="{ED72822C-7C52-4265-8472-E4C78A35578F}" dt="2020-11-14T16:48:31.637" v="1431" actId="14100"/>
          <ac:spMkLst>
            <pc:docMk/>
            <pc:sldMk cId="4030414985" sldId="469"/>
            <ac:spMk id="66" creationId="{EE606807-ECCD-4926-9582-32DB837138D9}"/>
          </ac:spMkLst>
        </pc:spChg>
        <pc:spChg chg="add mod">
          <ac:chgData name="Jacqueline N" userId="7febc520ade5fca9" providerId="LiveId" clId="{ED72822C-7C52-4265-8472-E4C78A35578F}" dt="2020-11-14T16:41:48.790" v="1359" actId="1038"/>
          <ac:spMkLst>
            <pc:docMk/>
            <pc:sldMk cId="4030414985" sldId="469"/>
            <ac:spMk id="73" creationId="{512BF80C-9045-4A58-9628-A990209DE00D}"/>
          </ac:spMkLst>
        </pc:spChg>
        <pc:spChg chg="add mod">
          <ac:chgData name="Jacqueline N" userId="7febc520ade5fca9" providerId="LiveId" clId="{ED72822C-7C52-4265-8472-E4C78A35578F}" dt="2020-11-14T16:39:40.773" v="1307" actId="208"/>
          <ac:spMkLst>
            <pc:docMk/>
            <pc:sldMk cId="4030414985" sldId="469"/>
            <ac:spMk id="78" creationId="{BE808EB6-07A9-4467-A8A7-1505447350B5}"/>
          </ac:spMkLst>
        </pc:spChg>
        <pc:spChg chg="mod">
          <ac:chgData name="Jacqueline N" userId="7febc520ade5fca9" providerId="LiveId" clId="{ED72822C-7C52-4265-8472-E4C78A35578F}" dt="2020-11-14T16:11:37.903" v="560"/>
          <ac:spMkLst>
            <pc:docMk/>
            <pc:sldMk cId="4030414985" sldId="469"/>
            <ac:spMk id="9218" creationId="{00000000-0000-0000-0000-000000000000}"/>
          </ac:spMkLst>
        </pc:spChg>
        <pc:spChg chg="del">
          <ac:chgData name="Jacqueline N" userId="7febc520ade5fca9" providerId="LiveId" clId="{ED72822C-7C52-4265-8472-E4C78A35578F}" dt="2020-11-14T16:17:28.996" v="679" actId="478"/>
          <ac:spMkLst>
            <pc:docMk/>
            <pc:sldMk cId="4030414985" sldId="469"/>
            <ac:spMk id="9219" creationId="{00000000-0000-0000-0000-000000000000}"/>
          </ac:spMkLst>
        </pc:spChg>
        <pc:grpChg chg="add mod">
          <ac:chgData name="Jacqueline N" userId="7febc520ade5fca9" providerId="LiveId" clId="{ED72822C-7C52-4265-8472-E4C78A35578F}" dt="2020-11-14T17:42:00.667" v="2142" actId="20577"/>
          <ac:grpSpMkLst>
            <pc:docMk/>
            <pc:sldMk cId="4030414985" sldId="469"/>
            <ac:grpSpMk id="12" creationId="{E2329C84-4EAF-4891-A23F-9D9CC0364F49}"/>
          </ac:grpSpMkLst>
        </pc:grpChg>
        <pc:grpChg chg="mod">
          <ac:chgData name="Jacqueline N" userId="7febc520ade5fca9" providerId="LiveId" clId="{ED72822C-7C52-4265-8472-E4C78A35578F}" dt="2020-11-14T17:42:00.667" v="2142" actId="20577"/>
          <ac:grpSpMkLst>
            <pc:docMk/>
            <pc:sldMk cId="4030414985" sldId="469"/>
            <ac:grpSpMk id="13" creationId="{77E9E7D6-6F8D-4799-91CA-FEAC379E417A}"/>
          </ac:grpSpMkLst>
        </pc:grpChg>
        <pc:grpChg chg="mod">
          <ac:chgData name="Jacqueline N" userId="7febc520ade5fca9" providerId="LiveId" clId="{ED72822C-7C52-4265-8472-E4C78A35578F}" dt="2020-11-14T17:42:00.667" v="2142" actId="20577"/>
          <ac:grpSpMkLst>
            <pc:docMk/>
            <pc:sldMk cId="4030414985" sldId="469"/>
            <ac:grpSpMk id="14" creationId="{C5025070-C33C-4F4D-B96A-7AAEE8A19C13}"/>
          </ac:grpSpMkLst>
        </pc:grpChg>
        <pc:graphicFrameChg chg="add mod modGraphic">
          <ac:chgData name="Jacqueline N" userId="7febc520ade5fca9" providerId="LiveId" clId="{ED72822C-7C52-4265-8472-E4C78A35578F}" dt="2020-11-14T16:20:54.813" v="726" actId="1076"/>
          <ac:graphicFrameMkLst>
            <pc:docMk/>
            <pc:sldMk cId="4030414985" sldId="469"/>
            <ac:graphicFrameMk id="7" creationId="{537599E6-E5FE-450B-8BEE-FD0C8A8E5645}"/>
          </ac:graphicFrameMkLst>
        </pc:graphicFrameChg>
        <pc:cxnChg chg="mod">
          <ac:chgData name="Jacqueline N" userId="7febc520ade5fca9" providerId="LiveId" clId="{ED72822C-7C52-4265-8472-E4C78A35578F}" dt="2020-11-14T17:42:00.667" v="2142" actId="20577"/>
          <ac:cxnSpMkLst>
            <pc:docMk/>
            <pc:sldMk cId="4030414985" sldId="469"/>
            <ac:cxnSpMk id="23" creationId="{68B1950F-5C36-4F2C-8E3A-72048D0E5970}"/>
          </ac:cxnSpMkLst>
        </pc:cxnChg>
        <pc:cxnChg chg="mod">
          <ac:chgData name="Jacqueline N" userId="7febc520ade5fca9" providerId="LiveId" clId="{ED72822C-7C52-4265-8472-E4C78A35578F}" dt="2020-11-14T17:42:00.667" v="2142" actId="20577"/>
          <ac:cxnSpMkLst>
            <pc:docMk/>
            <pc:sldMk cId="4030414985" sldId="469"/>
            <ac:cxnSpMk id="24" creationId="{A2C6DF88-0671-41FB-AA72-E0A7DFC24438}"/>
          </ac:cxnSpMkLst>
        </pc:cxnChg>
        <pc:cxnChg chg="mod">
          <ac:chgData name="Jacqueline N" userId="7febc520ade5fca9" providerId="LiveId" clId="{ED72822C-7C52-4265-8472-E4C78A35578F}" dt="2020-11-14T17:42:00.667" v="2142" actId="20577"/>
          <ac:cxnSpMkLst>
            <pc:docMk/>
            <pc:sldMk cId="4030414985" sldId="469"/>
            <ac:cxnSpMk id="25" creationId="{DD5BE73E-B06C-4B00-AB81-B673B8D53ED1}"/>
          </ac:cxnSpMkLst>
        </pc:cxnChg>
        <pc:cxnChg chg="mod">
          <ac:chgData name="Jacqueline N" userId="7febc520ade5fca9" providerId="LiveId" clId="{ED72822C-7C52-4265-8472-E4C78A35578F}" dt="2020-11-14T17:42:00.667" v="2142" actId="20577"/>
          <ac:cxnSpMkLst>
            <pc:docMk/>
            <pc:sldMk cId="4030414985" sldId="469"/>
            <ac:cxnSpMk id="26" creationId="{E0B2DBC6-4A3E-46ED-9E4C-5C653F5C0426}"/>
          </ac:cxnSpMkLst>
        </pc:cxnChg>
        <pc:cxnChg chg="add mod">
          <ac:chgData name="Jacqueline N" userId="7febc520ade5fca9" providerId="LiveId" clId="{ED72822C-7C52-4265-8472-E4C78A35578F}" dt="2020-11-14T16:25:07.071" v="797" actId="14100"/>
          <ac:cxnSpMkLst>
            <pc:docMk/>
            <pc:sldMk cId="4030414985" sldId="469"/>
            <ac:cxnSpMk id="32" creationId="{D523EAEE-BDF9-4E4C-9FF9-EA1776BC61B5}"/>
          </ac:cxnSpMkLst>
        </pc:cxnChg>
        <pc:cxnChg chg="add mod">
          <ac:chgData name="Jacqueline N" userId="7febc520ade5fca9" providerId="LiveId" clId="{ED72822C-7C52-4265-8472-E4C78A35578F}" dt="2020-11-14T16:35:37.802" v="1246" actId="14100"/>
          <ac:cxnSpMkLst>
            <pc:docMk/>
            <pc:sldMk cId="4030414985" sldId="469"/>
            <ac:cxnSpMk id="35" creationId="{F0A0DF40-B0C9-4062-A9BB-12C43A9403A1}"/>
          </ac:cxnSpMkLst>
        </pc:cxnChg>
        <pc:cxnChg chg="add mod">
          <ac:chgData name="Jacqueline N" userId="7febc520ade5fca9" providerId="LiveId" clId="{ED72822C-7C52-4265-8472-E4C78A35578F}" dt="2020-11-14T16:30:59.667" v="1026" actId="14100"/>
          <ac:cxnSpMkLst>
            <pc:docMk/>
            <pc:sldMk cId="4030414985" sldId="469"/>
            <ac:cxnSpMk id="51" creationId="{B34CEA7E-336B-45DC-9DD1-3414FB8F72E2}"/>
          </ac:cxnSpMkLst>
        </pc:cxnChg>
        <pc:cxnChg chg="add mod">
          <ac:chgData name="Jacqueline N" userId="7febc520ade5fca9" providerId="LiveId" clId="{ED72822C-7C52-4265-8472-E4C78A35578F}" dt="2020-11-14T16:41:52.011" v="1362" actId="1036"/>
          <ac:cxnSpMkLst>
            <pc:docMk/>
            <pc:sldMk cId="4030414985" sldId="469"/>
            <ac:cxnSpMk id="53" creationId="{C1360767-78E5-4027-9893-FB06AAA05149}"/>
          </ac:cxnSpMkLst>
        </pc:cxnChg>
        <pc:cxnChg chg="add mod">
          <ac:chgData name="Jacqueline N" userId="7febc520ade5fca9" providerId="LiveId" clId="{ED72822C-7C52-4265-8472-E4C78A35578F}" dt="2020-11-14T16:35:42.665" v="1247" actId="14100"/>
          <ac:cxnSpMkLst>
            <pc:docMk/>
            <pc:sldMk cId="4030414985" sldId="469"/>
            <ac:cxnSpMk id="65" creationId="{D1614844-1601-49F7-A32C-77D211E8EDB4}"/>
          </ac:cxnSpMkLst>
        </pc:cxnChg>
        <pc:cxnChg chg="add mod">
          <ac:chgData name="Jacqueline N" userId="7febc520ade5fca9" providerId="LiveId" clId="{ED72822C-7C52-4265-8472-E4C78A35578F}" dt="2020-11-14T16:41:48.790" v="1359" actId="1038"/>
          <ac:cxnSpMkLst>
            <pc:docMk/>
            <pc:sldMk cId="4030414985" sldId="469"/>
            <ac:cxnSpMk id="81" creationId="{5750A4F2-3F13-49D6-A3FF-6AA20E01632D}"/>
          </ac:cxnSpMkLst>
        </pc:cxnChg>
      </pc:sldChg>
      <pc:sldChg chg="addSp delSp modSp mod modAnim">
        <pc:chgData name="Jacqueline N" userId="7febc520ade5fca9" providerId="LiveId" clId="{ED72822C-7C52-4265-8472-E4C78A35578F}" dt="2020-11-14T17:44:50.123" v="2153" actId="20577"/>
        <pc:sldMkLst>
          <pc:docMk/>
          <pc:sldMk cId="2715235869" sldId="470"/>
        </pc:sldMkLst>
        <pc:spChg chg="mod">
          <ac:chgData name="Jacqueline N" userId="7febc520ade5fca9" providerId="LiveId" clId="{ED72822C-7C52-4265-8472-E4C78A35578F}" dt="2020-11-14T16:43:15.040" v="1381" actId="255"/>
          <ac:spMkLst>
            <pc:docMk/>
            <pc:sldMk cId="2715235869" sldId="470"/>
            <ac:spMk id="4" creationId="{0EDEB0D8-E56B-483A-B87C-821BCA40D7BD}"/>
          </ac:spMkLst>
        </pc:spChg>
        <pc:spChg chg="mod">
          <ac:chgData name="Jacqueline N" userId="7febc520ade5fca9" providerId="LiveId" clId="{ED72822C-7C52-4265-8472-E4C78A35578F}" dt="2020-11-14T17:25:14.476" v="2119" actId="20577"/>
          <ac:spMkLst>
            <pc:docMk/>
            <pc:sldMk cId="2715235869" sldId="470"/>
            <ac:spMk id="34" creationId="{CB9CB0E0-8AA3-4602-9339-E0D5762E99AE}"/>
          </ac:spMkLst>
        </pc:spChg>
        <pc:spChg chg="mod">
          <ac:chgData name="Jacqueline N" userId="7febc520ade5fca9" providerId="LiveId" clId="{ED72822C-7C52-4265-8472-E4C78A35578F}" dt="2020-11-14T17:44:50.123" v="2153" actId="20577"/>
          <ac:spMkLst>
            <pc:docMk/>
            <pc:sldMk cId="2715235869" sldId="470"/>
            <ac:spMk id="35" creationId="{EE8169F9-AAE4-4F9B-B1AE-BA0B88EA67BE}"/>
          </ac:spMkLst>
        </pc:spChg>
        <pc:spChg chg="mod">
          <ac:chgData name="Jacqueline N" userId="7febc520ade5fca9" providerId="LiveId" clId="{ED72822C-7C52-4265-8472-E4C78A35578F}" dt="2020-11-14T16:54:29.123" v="1474" actId="20577"/>
          <ac:spMkLst>
            <pc:docMk/>
            <pc:sldMk cId="2715235869" sldId="470"/>
            <ac:spMk id="37" creationId="{D5CAA817-B54D-4C95-8A08-6DAD3681685F}"/>
          </ac:spMkLst>
        </pc:spChg>
        <pc:spChg chg="mod">
          <ac:chgData name="Jacqueline N" userId="7febc520ade5fca9" providerId="LiveId" clId="{ED72822C-7C52-4265-8472-E4C78A35578F}" dt="2020-11-14T16:54:25.524" v="1471" actId="20577"/>
          <ac:spMkLst>
            <pc:docMk/>
            <pc:sldMk cId="2715235869" sldId="470"/>
            <ac:spMk id="38" creationId="{4870B9EC-464F-4804-A13C-01C642AA1B07}"/>
          </ac:spMkLst>
        </pc:spChg>
        <pc:spChg chg="mod">
          <ac:chgData name="Jacqueline N" userId="7febc520ade5fca9" providerId="LiveId" clId="{ED72822C-7C52-4265-8472-E4C78A35578F}" dt="2020-11-14T16:54:22.248" v="1468" actId="1076"/>
          <ac:spMkLst>
            <pc:docMk/>
            <pc:sldMk cId="2715235869" sldId="470"/>
            <ac:spMk id="40" creationId="{48175A69-1BC2-46EC-B804-F84F18BE8552}"/>
          </ac:spMkLst>
        </pc:spChg>
        <pc:spChg chg="add mod">
          <ac:chgData name="Jacqueline N" userId="7febc520ade5fca9" providerId="LiveId" clId="{ED72822C-7C52-4265-8472-E4C78A35578F}" dt="2020-11-14T17:07:36.060" v="1899" actId="20577"/>
          <ac:spMkLst>
            <pc:docMk/>
            <pc:sldMk cId="2715235869" sldId="470"/>
            <ac:spMk id="47" creationId="{AAA0B4A6-5E16-4F36-8DAD-60183C8C7444}"/>
          </ac:spMkLst>
        </pc:spChg>
        <pc:spChg chg="add mod">
          <ac:chgData name="Jacqueline N" userId="7febc520ade5fca9" providerId="LiveId" clId="{ED72822C-7C52-4265-8472-E4C78A35578F}" dt="2020-11-14T17:06:51.831" v="1888" actId="14100"/>
          <ac:spMkLst>
            <pc:docMk/>
            <pc:sldMk cId="2715235869" sldId="470"/>
            <ac:spMk id="49" creationId="{8634060B-BD67-49CA-9BD3-7C62B9EF343B}"/>
          </ac:spMkLst>
        </pc:spChg>
        <pc:spChg chg="add mod">
          <ac:chgData name="Jacqueline N" userId="7febc520ade5fca9" providerId="LiveId" clId="{ED72822C-7C52-4265-8472-E4C78A35578F}" dt="2020-11-14T17:07:20.172" v="1896" actId="14100"/>
          <ac:spMkLst>
            <pc:docMk/>
            <pc:sldMk cId="2715235869" sldId="470"/>
            <ac:spMk id="50" creationId="{42F9EAEF-BAC9-4E3C-9758-4344AFE16A26}"/>
          </ac:spMkLst>
        </pc:spChg>
        <pc:spChg chg="add mod">
          <ac:chgData name="Jacqueline N" userId="7febc520ade5fca9" providerId="LiveId" clId="{ED72822C-7C52-4265-8472-E4C78A35578F}" dt="2020-11-14T17:07:30.440" v="1898" actId="1076"/>
          <ac:spMkLst>
            <pc:docMk/>
            <pc:sldMk cId="2715235869" sldId="470"/>
            <ac:spMk id="51" creationId="{93238620-E47C-4519-BE81-6D422BCEF087}"/>
          </ac:spMkLst>
        </pc:spChg>
        <pc:spChg chg="mod">
          <ac:chgData name="Jacqueline N" userId="7febc520ade5fca9" providerId="LiveId" clId="{ED72822C-7C52-4265-8472-E4C78A35578F}" dt="2020-11-14T17:09:02.164" v="1903" actId="14100"/>
          <ac:spMkLst>
            <pc:docMk/>
            <pc:sldMk cId="2715235869" sldId="470"/>
            <ac:spMk id="9219" creationId="{00000000-0000-0000-0000-000000000000}"/>
          </ac:spMkLst>
        </pc:spChg>
        <pc:grpChg chg="mod">
          <ac:chgData name="Jacqueline N" userId="7febc520ade5fca9" providerId="LiveId" clId="{ED72822C-7C52-4265-8472-E4C78A35578F}" dt="2020-11-14T17:05:04.702" v="1772" actId="1036"/>
          <ac:grpSpMkLst>
            <pc:docMk/>
            <pc:sldMk cId="2715235869" sldId="470"/>
            <ac:grpSpMk id="33" creationId="{7CD01C1C-A225-4FE2-9459-94713B1897F1}"/>
          </ac:grpSpMkLst>
        </pc:grpChg>
        <pc:grpChg chg="mod">
          <ac:chgData name="Jacqueline N" userId="7febc520ade5fca9" providerId="LiveId" clId="{ED72822C-7C52-4265-8472-E4C78A35578F}" dt="2020-11-14T17:05:04.702" v="1772" actId="1036"/>
          <ac:grpSpMkLst>
            <pc:docMk/>
            <pc:sldMk cId="2715235869" sldId="470"/>
            <ac:grpSpMk id="44" creationId="{EA802727-5DC0-4C15-B201-FD41873BA8C3}"/>
          </ac:grpSpMkLst>
        </pc:grpChg>
        <pc:graphicFrameChg chg="add del mod modGraphic">
          <ac:chgData name="Jacqueline N" userId="7febc520ade5fca9" providerId="LiveId" clId="{ED72822C-7C52-4265-8472-E4C78A35578F}" dt="2020-11-14T15:43:21.304" v="120" actId="21"/>
          <ac:graphicFrameMkLst>
            <pc:docMk/>
            <pc:sldMk cId="2715235869" sldId="470"/>
            <ac:graphicFrameMk id="46" creationId="{B0366DC8-6F85-4BBF-AA91-3F972305BBAD}"/>
          </ac:graphicFrameMkLst>
        </pc:graphicFrameChg>
      </pc:sldChg>
      <pc:sldChg chg="addSp delSp modSp add mod ord modAnim">
        <pc:chgData name="Jacqueline N" userId="7febc520ade5fca9" providerId="LiveId" clId="{ED72822C-7C52-4265-8472-E4C78A35578F}" dt="2020-11-14T16:53:44.104" v="1454" actId="1076"/>
        <pc:sldMkLst>
          <pc:docMk/>
          <pc:sldMk cId="1601256795" sldId="471"/>
        </pc:sldMkLst>
        <pc:spChg chg="add mod">
          <ac:chgData name="Jacqueline N" userId="7febc520ade5fca9" providerId="LiveId" clId="{ED72822C-7C52-4265-8472-E4C78A35578F}" dt="2020-11-14T16:47:21.211" v="1424" actId="20577"/>
          <ac:spMkLst>
            <pc:docMk/>
            <pc:sldMk cId="1601256795" sldId="471"/>
            <ac:spMk id="3" creationId="{9A4F6804-B7FB-4036-83F9-7A7C9E1992B6}"/>
          </ac:spMkLst>
        </pc:spChg>
        <pc:spChg chg="mod">
          <ac:chgData name="Jacqueline N" userId="7febc520ade5fca9" providerId="LiveId" clId="{ED72822C-7C52-4265-8472-E4C78A35578F}" dt="2020-11-14T15:47:31.476" v="182" actId="255"/>
          <ac:spMkLst>
            <pc:docMk/>
            <pc:sldMk cId="1601256795" sldId="471"/>
            <ac:spMk id="9" creationId="{DBE00EBD-4B32-4CE4-9F1C-44612EF9C49E}"/>
          </ac:spMkLst>
        </pc:spChg>
        <pc:spChg chg="mod">
          <ac:chgData name="Jacqueline N" userId="7febc520ade5fca9" providerId="LiveId" clId="{ED72822C-7C52-4265-8472-E4C78A35578F}" dt="2020-11-14T15:47:31.476" v="182" actId="255"/>
          <ac:spMkLst>
            <pc:docMk/>
            <pc:sldMk cId="1601256795" sldId="471"/>
            <ac:spMk id="10" creationId="{D72AFA65-DC95-4F65-9928-084A14578143}"/>
          </ac:spMkLst>
        </pc:spChg>
        <pc:spChg chg="mod">
          <ac:chgData name="Jacqueline N" userId="7febc520ade5fca9" providerId="LiveId" clId="{ED72822C-7C52-4265-8472-E4C78A35578F}" dt="2020-11-14T15:47:31.476" v="182" actId="255"/>
          <ac:spMkLst>
            <pc:docMk/>
            <pc:sldMk cId="1601256795" sldId="471"/>
            <ac:spMk id="11" creationId="{6BD1549C-CA69-4E39-A6F6-0C47FB14B8BA}"/>
          </ac:spMkLst>
        </pc:spChg>
        <pc:spChg chg="mod">
          <ac:chgData name="Jacqueline N" userId="7febc520ade5fca9" providerId="LiveId" clId="{ED72822C-7C52-4265-8472-E4C78A35578F}" dt="2020-11-14T15:47:31.476" v="182" actId="255"/>
          <ac:spMkLst>
            <pc:docMk/>
            <pc:sldMk cId="1601256795" sldId="471"/>
            <ac:spMk id="12" creationId="{B48F5248-9586-495B-B1DC-304E9E9A1308}"/>
          </ac:spMkLst>
        </pc:spChg>
        <pc:spChg chg="mod">
          <ac:chgData name="Jacqueline N" userId="7febc520ade5fca9" providerId="LiveId" clId="{ED72822C-7C52-4265-8472-E4C78A35578F}" dt="2020-11-14T15:47:52.607" v="193" actId="1076"/>
          <ac:spMkLst>
            <pc:docMk/>
            <pc:sldMk cId="1601256795" sldId="471"/>
            <ac:spMk id="18" creationId="{385B32A1-70C0-4CE6-8CC4-CBBC446E5D8F}"/>
          </ac:spMkLst>
        </pc:spChg>
        <pc:spChg chg="mod">
          <ac:chgData name="Jacqueline N" userId="7febc520ade5fca9" providerId="LiveId" clId="{ED72822C-7C52-4265-8472-E4C78A35578F}" dt="2020-11-14T16:53:14.685" v="1445" actId="1076"/>
          <ac:spMkLst>
            <pc:docMk/>
            <pc:sldMk cId="1601256795" sldId="471"/>
            <ac:spMk id="19" creationId="{F4274F0E-2E69-4157-97D5-13732D2B39DD}"/>
          </ac:spMkLst>
        </pc:spChg>
        <pc:spChg chg="mod">
          <ac:chgData name="Jacqueline N" userId="7febc520ade5fca9" providerId="LiveId" clId="{ED72822C-7C52-4265-8472-E4C78A35578F}" dt="2020-11-14T16:53:05.415" v="1441" actId="1076"/>
          <ac:spMkLst>
            <pc:docMk/>
            <pc:sldMk cId="1601256795" sldId="471"/>
            <ac:spMk id="20" creationId="{1415AEA4-FE4A-4282-8F9C-B015334167E1}"/>
          </ac:spMkLst>
        </pc:spChg>
        <pc:spChg chg="mod">
          <ac:chgData name="Jacqueline N" userId="7febc520ade5fca9" providerId="LiveId" clId="{ED72822C-7C52-4265-8472-E4C78A35578F}" dt="2020-11-14T16:53:44.104" v="1454" actId="1076"/>
          <ac:spMkLst>
            <pc:docMk/>
            <pc:sldMk cId="1601256795" sldId="471"/>
            <ac:spMk id="21" creationId="{17C90D01-FB5D-4F80-A17E-0E5FCDE78770}"/>
          </ac:spMkLst>
        </pc:spChg>
        <pc:spChg chg="mod">
          <ac:chgData name="Jacqueline N" userId="7febc520ade5fca9" providerId="LiveId" clId="{ED72822C-7C52-4265-8472-E4C78A35578F}" dt="2020-11-14T15:50:14.039" v="268" actId="1076"/>
          <ac:spMkLst>
            <pc:docMk/>
            <pc:sldMk cId="1601256795" sldId="471"/>
            <ac:spMk id="9218" creationId="{00000000-0000-0000-0000-000000000000}"/>
          </ac:spMkLst>
        </pc:spChg>
        <pc:spChg chg="del">
          <ac:chgData name="Jacqueline N" userId="7febc520ade5fca9" providerId="LiveId" clId="{ED72822C-7C52-4265-8472-E4C78A35578F}" dt="2020-11-14T15:43:26.104" v="121" actId="478"/>
          <ac:spMkLst>
            <pc:docMk/>
            <pc:sldMk cId="1601256795" sldId="471"/>
            <ac:spMk id="9219" creationId="{00000000-0000-0000-0000-000000000000}"/>
          </ac:spMkLst>
        </pc:spChg>
        <pc:grpChg chg="add mod">
          <ac:chgData name="Jacqueline N" userId="7febc520ade5fca9" providerId="LiveId" clId="{ED72822C-7C52-4265-8472-E4C78A35578F}" dt="2020-11-14T16:42:39.038" v="1373" actId="1036"/>
          <ac:grpSpMkLst>
            <pc:docMk/>
            <pc:sldMk cId="1601256795" sldId="471"/>
            <ac:grpSpMk id="5" creationId="{12C0D64C-D024-48DF-974D-D08D6B845070}"/>
          </ac:grpSpMkLst>
        </pc:grpChg>
        <pc:grpChg chg="add mod">
          <ac:chgData name="Jacqueline N" userId="7febc520ade5fca9" providerId="LiveId" clId="{ED72822C-7C52-4265-8472-E4C78A35578F}" dt="2020-11-14T15:47:31.476" v="182" actId="255"/>
          <ac:grpSpMkLst>
            <pc:docMk/>
            <pc:sldMk cId="1601256795" sldId="471"/>
            <ac:grpSpMk id="8" creationId="{CDB22579-CC71-46F8-A3D5-30EE16D69195}"/>
          </ac:grpSpMkLst>
        </pc:grpChg>
        <pc:grpChg chg="add mod">
          <ac:chgData name="Jacqueline N" userId="7febc520ade5fca9" providerId="LiveId" clId="{ED72822C-7C52-4265-8472-E4C78A35578F}" dt="2020-11-14T15:47:31.476" v="182" actId="255"/>
          <ac:grpSpMkLst>
            <pc:docMk/>
            <pc:sldMk cId="1601256795" sldId="471"/>
            <ac:grpSpMk id="17" creationId="{68315AF7-EC2A-4D04-9B1B-E42D83816862}"/>
          </ac:grpSpMkLst>
        </pc:grpChg>
        <pc:graphicFrameChg chg="add mod modGraphic">
          <ac:chgData name="Jacqueline N" userId="7febc520ade5fca9" providerId="LiveId" clId="{ED72822C-7C52-4265-8472-E4C78A35578F}" dt="2020-11-14T16:42:39.038" v="1373" actId="1036"/>
          <ac:graphicFrameMkLst>
            <pc:docMk/>
            <pc:sldMk cId="1601256795" sldId="471"/>
            <ac:graphicFrameMk id="2" creationId="{A181F042-887B-4031-B59C-5AF4C3D303D4}"/>
          </ac:graphicFrameMkLst>
        </pc:graphicFrameChg>
        <pc:graphicFrameChg chg="add mod modGraphic">
          <ac:chgData name="Jacqueline N" userId="7febc520ade5fca9" providerId="LiveId" clId="{ED72822C-7C52-4265-8472-E4C78A35578F}" dt="2020-11-14T16:42:39.038" v="1373" actId="1036"/>
          <ac:graphicFrameMkLst>
            <pc:docMk/>
            <pc:sldMk cId="1601256795" sldId="471"/>
            <ac:graphicFrameMk id="7" creationId="{12129A62-7DC2-4843-A8E3-25E9998FD021}"/>
          </ac:graphicFrameMkLst>
        </pc:graphicFrameChg>
        <pc:graphicFrameChg chg="add del">
          <ac:chgData name="Jacqueline N" userId="7febc520ade5fca9" providerId="LiveId" clId="{ED72822C-7C52-4265-8472-E4C78A35578F}" dt="2020-11-14T15:49:35.510" v="250" actId="478"/>
          <ac:graphicFrameMkLst>
            <pc:docMk/>
            <pc:sldMk cId="1601256795" sldId="471"/>
            <ac:graphicFrameMk id="22" creationId="{4B6AC0D0-A089-4D61-A99B-F8820563280F}"/>
          </ac:graphicFrameMkLst>
        </pc:graphicFrameChg>
        <pc:graphicFrameChg chg="add del mod">
          <ac:chgData name="Jacqueline N" userId="7febc520ade5fca9" providerId="LiveId" clId="{ED72822C-7C52-4265-8472-E4C78A35578F}" dt="2020-11-14T15:51:53.165" v="293" actId="478"/>
          <ac:graphicFrameMkLst>
            <pc:docMk/>
            <pc:sldMk cId="1601256795" sldId="471"/>
            <ac:graphicFrameMk id="24" creationId="{4E637C88-A8C6-444B-BC86-784EEFC88E04}"/>
          </ac:graphicFrameMkLst>
        </pc:graphicFrameChg>
        <pc:graphicFrameChg chg="add mod modGraphic">
          <ac:chgData name="Jacqueline N" userId="7febc520ade5fca9" providerId="LiveId" clId="{ED72822C-7C52-4265-8472-E4C78A35578F}" dt="2020-11-14T16:42:39.038" v="1373" actId="1036"/>
          <ac:graphicFrameMkLst>
            <pc:docMk/>
            <pc:sldMk cId="1601256795" sldId="471"/>
            <ac:graphicFrameMk id="26" creationId="{EB9D7C16-AE5F-402A-81E0-10105BD261E9}"/>
          </ac:graphicFrameMkLst>
        </pc:graphicFrameChg>
        <pc:graphicFrameChg chg="add del mod modGraphic">
          <ac:chgData name="Jacqueline N" userId="7febc520ade5fca9" providerId="LiveId" clId="{ED72822C-7C52-4265-8472-E4C78A35578F}" dt="2020-11-14T16:42:39.038" v="1373" actId="1036"/>
          <ac:graphicFrameMkLst>
            <pc:docMk/>
            <pc:sldMk cId="1601256795" sldId="471"/>
            <ac:graphicFrameMk id="28" creationId="{D1D754F9-06E0-4477-B661-E2F2C1BCBB6C}"/>
          </ac:graphicFrameMkLst>
        </pc:graphicFrameChg>
        <pc:cxnChg chg="mod">
          <ac:chgData name="Jacqueline N" userId="7febc520ade5fca9" providerId="LiveId" clId="{ED72822C-7C52-4265-8472-E4C78A35578F}" dt="2020-11-14T15:47:31.476" v="182" actId="255"/>
          <ac:cxnSpMkLst>
            <pc:docMk/>
            <pc:sldMk cId="1601256795" sldId="471"/>
            <ac:cxnSpMk id="13" creationId="{A0CC04F4-9A7C-4F79-BD46-1A69F3BF7A0F}"/>
          </ac:cxnSpMkLst>
        </pc:cxnChg>
        <pc:cxnChg chg="mod">
          <ac:chgData name="Jacqueline N" userId="7febc520ade5fca9" providerId="LiveId" clId="{ED72822C-7C52-4265-8472-E4C78A35578F}" dt="2020-11-14T15:47:31.476" v="182" actId="255"/>
          <ac:cxnSpMkLst>
            <pc:docMk/>
            <pc:sldMk cId="1601256795" sldId="471"/>
            <ac:cxnSpMk id="14" creationId="{1613133E-6C92-46DB-9A80-B1EF3D3E4315}"/>
          </ac:cxnSpMkLst>
        </pc:cxnChg>
        <pc:cxnChg chg="mod">
          <ac:chgData name="Jacqueline N" userId="7febc520ade5fca9" providerId="LiveId" clId="{ED72822C-7C52-4265-8472-E4C78A35578F}" dt="2020-11-14T15:47:31.476" v="182" actId="255"/>
          <ac:cxnSpMkLst>
            <pc:docMk/>
            <pc:sldMk cId="1601256795" sldId="471"/>
            <ac:cxnSpMk id="15" creationId="{95ACDFE6-6C0E-4432-A888-CF5A036F921A}"/>
          </ac:cxnSpMkLst>
        </pc:cxnChg>
        <pc:cxnChg chg="mod">
          <ac:chgData name="Jacqueline N" userId="7febc520ade5fca9" providerId="LiveId" clId="{ED72822C-7C52-4265-8472-E4C78A35578F}" dt="2020-11-14T15:47:31.476" v="182" actId="255"/>
          <ac:cxnSpMkLst>
            <pc:docMk/>
            <pc:sldMk cId="1601256795" sldId="471"/>
            <ac:cxnSpMk id="16" creationId="{EE4782FE-E25A-4D26-BE65-1DF0D40C574F}"/>
          </ac:cxnSpMkLst>
        </pc:cxnChg>
      </pc:sldChg>
      <pc:sldChg chg="modSp add">
        <pc:chgData name="Jacqueline N" userId="7febc520ade5fca9" providerId="LiveId" clId="{ED72822C-7C52-4265-8472-E4C78A35578F}" dt="2020-11-14T18:01:54.747" v="2155"/>
        <pc:sldMkLst>
          <pc:docMk/>
          <pc:sldMk cId="1738570692" sldId="472"/>
        </pc:sldMkLst>
        <pc:picChg chg="mod">
          <ac:chgData name="Jacqueline N" userId="7febc520ade5fca9" providerId="LiveId" clId="{ED72822C-7C52-4265-8472-E4C78A35578F}" dt="2020-11-14T18:01:54.747" v="2155"/>
          <ac:picMkLst>
            <pc:docMk/>
            <pc:sldMk cId="1738570692" sldId="472"/>
            <ac:picMk id="5" creationId="{84FF8C07-1F03-4B7B-9CE6-BC2931D32BAF}"/>
          </ac:picMkLst>
        </pc:picChg>
      </pc:sldChg>
      <pc:sldChg chg="add">
        <pc:chgData name="Jacqueline N" userId="7febc520ade5fca9" providerId="LiveId" clId="{ED72822C-7C52-4265-8472-E4C78A35578F}" dt="2020-11-14T18:01:40.638" v="2154"/>
        <pc:sldMkLst>
          <pc:docMk/>
          <pc:sldMk cId="0" sldId="473"/>
        </pc:sldMkLst>
      </pc:sldChg>
      <pc:sldChg chg="modSp add">
        <pc:chgData name="Jacqueline N" userId="7febc520ade5fca9" providerId="LiveId" clId="{ED72822C-7C52-4265-8472-E4C78A35578F}" dt="2020-11-14T18:02:04.268" v="2156"/>
        <pc:sldMkLst>
          <pc:docMk/>
          <pc:sldMk cId="2044103394" sldId="474"/>
        </pc:sldMkLst>
        <pc:picChg chg="mod">
          <ac:chgData name="Jacqueline N" userId="7febc520ade5fca9" providerId="LiveId" clId="{ED72822C-7C52-4265-8472-E4C78A35578F}" dt="2020-11-14T18:02:04.268" v="2156"/>
          <ac:picMkLst>
            <pc:docMk/>
            <pc:sldMk cId="2044103394" sldId="474"/>
            <ac:picMk id="6" creationId="{64A7E8FD-70D7-4B16-B67C-68B17F9545D7}"/>
          </ac:picMkLst>
        </pc:picChg>
      </pc:sldChg>
      <pc:sldChg chg="add">
        <pc:chgData name="Jacqueline N" userId="7febc520ade5fca9" providerId="LiveId" clId="{ED72822C-7C52-4265-8472-E4C78A35578F}" dt="2020-11-14T18:01:40.638" v="2154"/>
        <pc:sldMkLst>
          <pc:docMk/>
          <pc:sldMk cId="4085373204" sldId="475"/>
        </pc:sldMkLst>
      </pc:sldChg>
      <pc:sldChg chg="modSp add mod">
        <pc:chgData name="Jacqueline N" userId="7febc520ade5fca9" providerId="LiveId" clId="{ED72822C-7C52-4265-8472-E4C78A35578F}" dt="2020-11-14T18:02:19.990" v="2158" actId="1076"/>
        <pc:sldMkLst>
          <pc:docMk/>
          <pc:sldMk cId="1466316301" sldId="476"/>
        </pc:sldMkLst>
        <pc:spChg chg="mod">
          <ac:chgData name="Jacqueline N" userId="7febc520ade5fca9" providerId="LiveId" clId="{ED72822C-7C52-4265-8472-E4C78A35578F}" dt="2020-11-14T18:02:19.990" v="2158" actId="1076"/>
          <ac:spMkLst>
            <pc:docMk/>
            <pc:sldMk cId="1466316301" sldId="476"/>
            <ac:spMk id="8" creationId="{6FE7FC5B-1297-4E21-91D5-56E3692BD6A1}"/>
          </ac:spMkLst>
        </pc:spChg>
        <pc:picChg chg="mod">
          <ac:chgData name="Jacqueline N" userId="7febc520ade5fca9" providerId="LiveId" clId="{ED72822C-7C52-4265-8472-E4C78A35578F}" dt="2020-11-14T18:02:16.764" v="2157"/>
          <ac:picMkLst>
            <pc:docMk/>
            <pc:sldMk cId="1466316301" sldId="476"/>
            <ac:picMk id="5" creationId="{6CDE72C6-2E43-43E2-80D4-C7BD141CF7C6}"/>
          </ac:picMkLst>
        </pc:picChg>
      </pc:sldChg>
      <pc:sldChg chg="add">
        <pc:chgData name="Jacqueline N" userId="7febc520ade5fca9" providerId="LiveId" clId="{ED72822C-7C52-4265-8472-E4C78A35578F}" dt="2020-11-14T18:01:40.638" v="2154"/>
        <pc:sldMkLst>
          <pc:docMk/>
          <pc:sldMk cId="3706878787" sldId="477"/>
        </pc:sldMkLst>
      </pc:sldChg>
      <pc:sldChg chg="add">
        <pc:chgData name="Jacqueline N" userId="7febc520ade5fca9" providerId="LiveId" clId="{ED72822C-7C52-4265-8472-E4C78A35578F}" dt="2020-11-14T18:01:40.638" v="2154"/>
        <pc:sldMkLst>
          <pc:docMk/>
          <pc:sldMk cId="273512574" sldId="478"/>
        </pc:sldMkLst>
      </pc:sldChg>
      <pc:sldChg chg="modSp add">
        <pc:chgData name="Jacqueline N" userId="7febc520ade5fca9" providerId="LiveId" clId="{ED72822C-7C52-4265-8472-E4C78A35578F}" dt="2020-11-14T18:02:31.455" v="2159"/>
        <pc:sldMkLst>
          <pc:docMk/>
          <pc:sldMk cId="2959813018" sldId="479"/>
        </pc:sldMkLst>
        <pc:picChg chg="mod">
          <ac:chgData name="Jacqueline N" userId="7febc520ade5fca9" providerId="LiveId" clId="{ED72822C-7C52-4265-8472-E4C78A35578F}" dt="2020-11-14T18:02:31.455" v="2159"/>
          <ac:picMkLst>
            <pc:docMk/>
            <pc:sldMk cId="2959813018" sldId="479"/>
            <ac:picMk id="7" creationId="{EA869BDE-1E84-4FF7-8635-C9B6D39AEA16}"/>
          </ac:picMkLst>
        </pc:picChg>
      </pc:sldChg>
      <pc:sldChg chg="add">
        <pc:chgData name="Jacqueline N" userId="7febc520ade5fca9" providerId="LiveId" clId="{ED72822C-7C52-4265-8472-E4C78A35578F}" dt="2020-11-14T18:01:40.638" v="2154"/>
        <pc:sldMkLst>
          <pc:docMk/>
          <pc:sldMk cId="552192707" sldId="48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5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575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A918BFBA-EB09-4E7D-960A-B08189A8D7CE}" type="datetimeFigureOut">
              <a:rPr lang="de-DE"/>
              <a:pPr>
                <a:defRPr/>
              </a:pPr>
              <a:t>14.11.2020</a:t>
            </a:fld>
            <a:endParaRPr lang="de-DE"/>
          </a:p>
        </p:txBody>
      </p:sp>
      <p:sp>
        <p:nvSpPr>
          <p:cNvPr id="315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5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575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0F45A145-1A8C-49BE-A32F-EB6CCC21632A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66054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0.pn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media/image90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1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970575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F846C1E9-F75B-4818-8D25-866C6C23DC50}" type="datetimeFigureOut">
              <a:rPr lang="en-US"/>
              <a:pPr>
                <a:defRPr/>
              </a:pPr>
              <a:t>11/14/2020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52525" y="703263"/>
            <a:ext cx="4705350" cy="35290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426" tIns="45213" rIns="90426" bIns="45213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700415" y="4465035"/>
            <a:ext cx="5609574" cy="42274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1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970575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DA39700F-0C6F-49DF-A156-9037606CABA9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15304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768" indent="-28568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2721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599808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6896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3984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072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8160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5247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pPr eaLnBrk="1" hangingPunct="1"/>
            <a:fld id="{31BE0B41-6E79-4EA1-B937-E9827BB29E22}" type="slidenum">
              <a:rPr lang="en-GB" altLang="de-DE" sz="1100" b="0">
                <a:solidFill>
                  <a:srgbClr val="000000"/>
                </a:solidFill>
                <a:latin typeface="Times New Roman" pitchFamily="18" charset="0"/>
              </a:rPr>
              <a:pPr eaLnBrk="1" hangingPunct="1"/>
              <a:t>1</a:t>
            </a:fld>
            <a:endParaRPr lang="en-GB" altLang="de-DE" sz="1100" b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23888" y="550863"/>
            <a:ext cx="2303462" cy="1727200"/>
          </a:xfrm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2315" y="2607294"/>
            <a:ext cx="6091908" cy="623270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939" tIns="45470" rIns="90939" bIns="45470"/>
          <a:lstStyle/>
          <a:p>
            <a:pPr eaLnBrk="1" hangingPunct="1"/>
            <a:r>
              <a:rPr lang="en-GB" altLang="de-DE"/>
              <a:t>Hallo and thank you for the introduction.</a:t>
            </a:r>
          </a:p>
          <a:p>
            <a:pPr eaLnBrk="1" hangingPunct="1"/>
            <a:r>
              <a:rPr lang="en-GB" altLang="de-DE"/>
              <a:t>I will present a non-parametric significance test for estimating the statistical significance of Joint-Spike events.</a:t>
            </a:r>
          </a:p>
        </p:txBody>
      </p:sp>
    </p:spTree>
    <p:extLst>
      <p:ext uri="{BB962C8B-B14F-4D97-AF65-F5344CB8AC3E}">
        <p14:creationId xmlns:p14="http://schemas.microsoft.com/office/powerpoint/2010/main" val="40085251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07143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61612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30197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0337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01238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90199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45697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49303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1059786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09470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6161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8355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3468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7775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1807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12402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03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8683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Balken_PHD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Line 7"/>
          <p:cNvSpPr>
            <a:spLocks noChangeShapeType="1"/>
          </p:cNvSpPr>
          <p:nvPr userDrawn="1"/>
        </p:nvSpPr>
        <p:spPr bwMode="auto">
          <a:xfrm>
            <a:off x="0" y="392113"/>
            <a:ext cx="9144000" cy="0"/>
          </a:xfrm>
          <a:prstGeom prst="line">
            <a:avLst/>
          </a:prstGeom>
          <a:noFill/>
          <a:ln w="38100" cmpd="dbl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43362" name="Text Placeholder 2"/>
          <p:cNvSpPr>
            <a:spLocks noGrp="1"/>
          </p:cNvSpPr>
          <p:nvPr>
            <p:ph type="subTitle" idx="1"/>
          </p:nvPr>
        </p:nvSpPr>
        <p:spPr>
          <a:xfrm>
            <a:off x="533400" y="3886200"/>
            <a:ext cx="7848600" cy="1752600"/>
          </a:xfrm>
        </p:spPr>
        <p:txBody>
          <a:bodyPr/>
          <a:lstStyle>
            <a:lvl1pPr marL="0" indent="0">
              <a:defRPr sz="2000" smtClean="0"/>
            </a:lvl1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143368" name="Title Placeholder 1"/>
          <p:cNvSpPr>
            <a:spLocks noGrp="1"/>
          </p:cNvSpPr>
          <p:nvPr>
            <p:ph type="ctrTitle"/>
          </p:nvPr>
        </p:nvSpPr>
        <p:spPr>
          <a:xfrm>
            <a:off x="533400" y="1524000"/>
            <a:ext cx="7924800" cy="1470025"/>
          </a:xfrm>
        </p:spPr>
        <p:txBody>
          <a:bodyPr/>
          <a:lstStyle>
            <a:lvl1pPr>
              <a:defRPr sz="3600" smtClean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12954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5000" y="6245225"/>
            <a:ext cx="5562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Neuroinformatics - Prof. Dr. Gordon Pipa</a:t>
            </a:r>
            <a:endParaRPr lang="en-GB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48600" y="6245225"/>
            <a:ext cx="838200" cy="476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D34255C8-519B-4C8E-842D-8149F5EA7E1D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Balken_PHD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Line 11"/>
          <p:cNvSpPr>
            <a:spLocks noChangeShapeType="1"/>
          </p:cNvSpPr>
          <p:nvPr userDrawn="1"/>
        </p:nvSpPr>
        <p:spPr bwMode="auto">
          <a:xfrm>
            <a:off x="0" y="392113"/>
            <a:ext cx="9144000" cy="0"/>
          </a:xfrm>
          <a:prstGeom prst="line">
            <a:avLst/>
          </a:prstGeom>
          <a:noFill/>
          <a:ln w="38100" cmpd="dbl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4525963"/>
          </a:xfrm>
        </p:spPr>
        <p:txBody>
          <a:bodyPr/>
          <a:lstStyle>
            <a:lvl1pPr>
              <a:buNone/>
              <a:defRPr b="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/>
          </p:nvPr>
        </p:nvSpPr>
        <p:spPr>
          <a:xfrm>
            <a:off x="107950" y="93663"/>
            <a:ext cx="8578850" cy="60325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644717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685800"/>
            <a:ext cx="8229600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7000"/>
            <a:ext cx="11430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2600" y="6477000"/>
            <a:ext cx="69342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Neuroinformatics - Prof. Dr. Gordon Pipa</a:t>
            </a:r>
          </a:p>
        </p:txBody>
      </p:sp>
      <p:sp>
        <p:nvSpPr>
          <p:cNvPr id="307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4" r:id="rId1"/>
    <p:sldLayoutId id="2147483995" r:id="rId2"/>
    <p:sldLayoutId id="2147483996" r:id="rId3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15" descr="Cover_4_Dunkel"/>
          <p:cNvPicPr>
            <a:picLocks noGrp="1" noChangeAspect="1" noChangeArrowheads="1"/>
          </p:cNvPicPr>
          <p:nvPr>
            <p:ph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5725" y="0"/>
            <a:ext cx="9267825" cy="7064375"/>
          </a:xfrm>
          <a:solidFill>
            <a:srgbClr val="093039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123" name="Gruppieren 2"/>
          <p:cNvGrpSpPr>
            <a:grpSpLocks/>
          </p:cNvGrpSpPr>
          <p:nvPr/>
        </p:nvGrpSpPr>
        <p:grpSpPr bwMode="auto">
          <a:xfrm>
            <a:off x="314325" y="800100"/>
            <a:ext cx="6010275" cy="6057900"/>
            <a:chOff x="313764" y="723900"/>
            <a:chExt cx="6010836" cy="6057901"/>
          </a:xfrm>
        </p:grpSpPr>
        <p:sp>
          <p:nvSpPr>
            <p:cNvPr id="5130" name="Rechteck 1"/>
            <p:cNvSpPr>
              <a:spLocks noChangeArrowheads="1"/>
            </p:cNvSpPr>
            <p:nvPr/>
          </p:nvSpPr>
          <p:spPr bwMode="auto">
            <a:xfrm>
              <a:off x="1066800" y="1447800"/>
              <a:ext cx="5257800" cy="914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  <p:sp>
          <p:nvSpPr>
            <p:cNvPr id="5131" name="Rechteck 4"/>
            <p:cNvSpPr>
              <a:spLocks noChangeArrowheads="1"/>
            </p:cNvSpPr>
            <p:nvPr/>
          </p:nvSpPr>
          <p:spPr bwMode="auto">
            <a:xfrm>
              <a:off x="2577355" y="838200"/>
              <a:ext cx="990600" cy="914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  <p:sp>
          <p:nvSpPr>
            <p:cNvPr id="5132" name="Rechteck 5"/>
            <p:cNvSpPr>
              <a:spLocks noChangeArrowheads="1"/>
            </p:cNvSpPr>
            <p:nvPr/>
          </p:nvSpPr>
          <p:spPr bwMode="auto">
            <a:xfrm>
              <a:off x="1044388" y="4114800"/>
              <a:ext cx="1851212" cy="2057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  <p:sp>
          <p:nvSpPr>
            <p:cNvPr id="5133" name="Rechteck 6"/>
            <p:cNvSpPr>
              <a:spLocks noChangeArrowheads="1"/>
            </p:cNvSpPr>
            <p:nvPr/>
          </p:nvSpPr>
          <p:spPr bwMode="auto">
            <a:xfrm>
              <a:off x="313764" y="6248401"/>
              <a:ext cx="4182036" cy="533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  <p:sp>
          <p:nvSpPr>
            <p:cNvPr id="5134" name="Rechteck 7"/>
            <p:cNvSpPr>
              <a:spLocks noChangeArrowheads="1"/>
            </p:cNvSpPr>
            <p:nvPr/>
          </p:nvSpPr>
          <p:spPr bwMode="auto">
            <a:xfrm>
              <a:off x="838200" y="3581400"/>
              <a:ext cx="1566582" cy="2057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  <p:sp>
          <p:nvSpPr>
            <p:cNvPr id="5135" name="Rechteck 8"/>
            <p:cNvSpPr>
              <a:spLocks noChangeArrowheads="1"/>
            </p:cNvSpPr>
            <p:nvPr/>
          </p:nvSpPr>
          <p:spPr bwMode="auto">
            <a:xfrm>
              <a:off x="990600" y="723900"/>
              <a:ext cx="1566582" cy="16383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</p:grpSp>
      <p:sp>
        <p:nvSpPr>
          <p:cNvPr id="5124" name="Textfeld 3"/>
          <p:cNvSpPr txBox="1">
            <a:spLocks noChangeArrowheads="1"/>
          </p:cNvSpPr>
          <p:nvPr/>
        </p:nvSpPr>
        <p:spPr bwMode="auto">
          <a:xfrm>
            <a:off x="914400" y="1295400"/>
            <a:ext cx="630713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endParaRPr lang="en-US" altLang="de-DE" sz="2800" b="0" dirty="0">
              <a:latin typeface="Calibri" pitchFamily="34" charset="0"/>
            </a:endParaRPr>
          </a:p>
          <a:p>
            <a:r>
              <a:rPr lang="de-DE" sz="2800" dirty="0">
                <a:solidFill>
                  <a:schemeClr val="bg1"/>
                </a:solidFill>
              </a:rPr>
              <a:t>Neuroinformatics </a:t>
            </a:r>
            <a:r>
              <a:rPr lang="de-DE" sz="2800" dirty="0" err="1">
                <a:solidFill>
                  <a:schemeClr val="bg1"/>
                </a:solidFill>
              </a:rPr>
              <a:t>Lecture</a:t>
            </a:r>
            <a:r>
              <a:rPr lang="de-DE" sz="2800" dirty="0">
                <a:solidFill>
                  <a:schemeClr val="bg1"/>
                </a:solidFill>
              </a:rPr>
              <a:t> (L5)</a:t>
            </a:r>
            <a:endParaRPr lang="de-DE" altLang="de-DE" sz="2800" b="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5125" name="Textfeld 11"/>
          <p:cNvSpPr txBox="1">
            <a:spLocks noChangeArrowheads="1"/>
          </p:cNvSpPr>
          <p:nvPr/>
        </p:nvSpPr>
        <p:spPr bwMode="auto">
          <a:xfrm>
            <a:off x="380999" y="6213475"/>
            <a:ext cx="4191001" cy="1025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pPr eaLnBrk="1" hangingPunct="1"/>
            <a:r>
              <a:rPr lang="de-DE" altLang="de-DE" sz="2000" b="0" dirty="0">
                <a:solidFill>
                  <a:srgbClr val="E3E9E6"/>
                </a:solidFill>
                <a:latin typeface="Calibri" pitchFamily="34" charset="0"/>
              </a:rPr>
              <a:t>Prof. Dr. Gordon Pipa </a:t>
            </a:r>
          </a:p>
          <a:p>
            <a:pPr eaLnBrk="1" hangingPunct="1"/>
            <a:endParaRPr lang="de-DE" altLang="de-DE" sz="400" b="0" baseline="30000" dirty="0">
              <a:solidFill>
                <a:srgbClr val="E3E9E6"/>
              </a:solidFill>
              <a:latin typeface="Calibri" pitchFamily="34" charset="0"/>
            </a:endParaRPr>
          </a:p>
          <a:p>
            <a:pPr eaLnBrk="1" hangingPunct="1"/>
            <a:r>
              <a:rPr lang="en-US" altLang="de-DE" sz="1400" b="0" dirty="0">
                <a:solidFill>
                  <a:srgbClr val="E3E9E6"/>
                </a:solidFill>
                <a:latin typeface="Calibri" pitchFamily="34" charset="0"/>
              </a:rPr>
              <a:t>Institute of Cognitive Science, University of Osnabrück</a:t>
            </a:r>
          </a:p>
          <a:p>
            <a:pPr eaLnBrk="1" hangingPunct="1"/>
            <a:endParaRPr lang="de-DE" altLang="de-DE" dirty="0">
              <a:latin typeface="Calibri" pitchFamily="34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721A4E3-7BFD-432B-BAED-6B51BF3A0801}"/>
              </a:ext>
            </a:extLst>
          </p:cNvPr>
          <p:cNvSpPr txBox="1"/>
          <p:nvPr/>
        </p:nvSpPr>
        <p:spPr>
          <a:xfrm>
            <a:off x="995495" y="2351275"/>
            <a:ext cx="5481505" cy="2862322"/>
          </a:xfrm>
          <a:prstGeom prst="rect">
            <a:avLst/>
          </a:prstGeom>
          <a:solidFill>
            <a:schemeClr val="bg1"/>
          </a:solidFill>
          <a:ln>
            <a:solidFill>
              <a:srgbClr val="1B3037"/>
            </a:solidFill>
          </a:ln>
        </p:spPr>
        <p:txBody>
          <a:bodyPr wrap="square" rtlCol="0">
            <a:spAutoFit/>
          </a:bodyPr>
          <a:lstStyle/>
          <a:p>
            <a:r>
              <a:rPr lang="en-GB" sz="4000" b="1" dirty="0">
                <a:solidFill>
                  <a:schemeClr val="tx2"/>
                </a:solidFill>
              </a:rPr>
              <a:t>Improve Slides</a:t>
            </a:r>
          </a:p>
          <a:p>
            <a:endParaRPr lang="en-GB" sz="2000" b="1" dirty="0">
              <a:solidFill>
                <a:schemeClr val="tx2"/>
              </a:solidFill>
            </a:endParaRPr>
          </a:p>
          <a:p>
            <a:r>
              <a:rPr lang="en-GB" sz="2000" b="1" dirty="0">
                <a:solidFill>
                  <a:schemeClr val="tx2"/>
                </a:solidFill>
              </a:rPr>
              <a:t>L5_Part_2_Applied_Graphical_Net</a:t>
            </a:r>
          </a:p>
          <a:p>
            <a:r>
              <a:rPr lang="en-GB" sz="2000" b="1" dirty="0">
                <a:solidFill>
                  <a:schemeClr val="tx2"/>
                </a:solidFill>
              </a:rPr>
              <a:t>Slides: 2 – 18</a:t>
            </a:r>
          </a:p>
          <a:p>
            <a:endParaRPr lang="en-GB" sz="2000" b="1" dirty="0">
              <a:solidFill>
                <a:schemeClr val="tx2"/>
              </a:solidFill>
            </a:endParaRPr>
          </a:p>
          <a:p>
            <a:r>
              <a:rPr lang="de-DE" sz="2000" b="1" dirty="0">
                <a:solidFill>
                  <a:schemeClr val="tx2"/>
                </a:solidFill>
              </a:rPr>
              <a:t>Fabian Imkenberg,</a:t>
            </a:r>
          </a:p>
          <a:p>
            <a:r>
              <a:rPr lang="de-DE" sz="2000" b="1" dirty="0">
                <a:solidFill>
                  <a:schemeClr val="tx2"/>
                </a:solidFill>
              </a:rPr>
              <a:t>Jacqueline Näther,</a:t>
            </a:r>
          </a:p>
          <a:p>
            <a:r>
              <a:rPr lang="en-GB" sz="2000" b="1" dirty="0">
                <a:solidFill>
                  <a:schemeClr val="tx2"/>
                </a:solidFill>
              </a:rPr>
              <a:t>Christoph Werries</a:t>
            </a:r>
          </a:p>
        </p:txBody>
      </p:sp>
    </p:spTree>
    <p:extLst>
      <p:ext uri="{BB962C8B-B14F-4D97-AF65-F5344CB8AC3E}">
        <p14:creationId xmlns:p14="http://schemas.microsoft.com/office/powerpoint/2010/main" val="3392489736"/>
      </p:ext>
    </p:extLst>
  </p:cSld>
  <p:clrMapOvr>
    <a:masterClrMapping/>
  </p:clrMapOvr>
  <p:transition advClick="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GB" sz="2000" dirty="0"/>
              <a:t>Representing Knowledge Example</a:t>
            </a:r>
            <a:endParaRPr lang="de-DE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Tabelle 8">
                <a:extLst>
                  <a:ext uri="{FF2B5EF4-FFF2-40B4-BE49-F238E27FC236}">
                    <a16:creationId xmlns:a16="http://schemas.microsoft.com/office/drawing/2014/main" id="{A181F042-887B-4031-B59C-5AF4C3D303D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78021302"/>
                  </p:ext>
                </p:extLst>
              </p:nvPr>
            </p:nvGraphicFramePr>
            <p:xfrm>
              <a:off x="6698725" y="2544459"/>
              <a:ext cx="2369075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33730">
                      <a:extLst>
                        <a:ext uri="{9D8B030D-6E8A-4147-A177-3AD203B41FA5}">
                          <a16:colId xmlns:a16="http://schemas.microsoft.com/office/drawing/2014/main" val="4031868178"/>
                        </a:ext>
                      </a:extLst>
                    </a:gridCol>
                    <a:gridCol w="887349">
                      <a:extLst>
                        <a:ext uri="{9D8B030D-6E8A-4147-A177-3AD203B41FA5}">
                          <a16:colId xmlns:a16="http://schemas.microsoft.com/office/drawing/2014/main" val="1094758418"/>
                        </a:ext>
                      </a:extLst>
                    </a:gridCol>
                    <a:gridCol w="847996">
                      <a:extLst>
                        <a:ext uri="{9D8B030D-6E8A-4147-A177-3AD203B41FA5}">
                          <a16:colId xmlns:a16="http://schemas.microsoft.com/office/drawing/2014/main" val="134821859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𝑴</m:t>
                                </m:r>
                              </m:oMath>
                            </m:oMathPara>
                          </a14:m>
                          <a:endParaRPr lang="en-GB" sz="1300" b="1" noProof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𝑺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𝑻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GB" sz="1300" b="1" noProof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𝑺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𝑭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GB" sz="1300" b="1" noProof="0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682786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/>
                            <a:t>0,9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1414504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0,2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32050915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Tabelle 8">
                <a:extLst>
                  <a:ext uri="{FF2B5EF4-FFF2-40B4-BE49-F238E27FC236}">
                    <a16:creationId xmlns:a16="http://schemas.microsoft.com/office/drawing/2014/main" id="{A181F042-887B-4031-B59C-5AF4C3D303D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78021302"/>
                  </p:ext>
                </p:extLst>
              </p:nvPr>
            </p:nvGraphicFramePr>
            <p:xfrm>
              <a:off x="6698725" y="2544459"/>
              <a:ext cx="2369075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33730">
                      <a:extLst>
                        <a:ext uri="{9D8B030D-6E8A-4147-A177-3AD203B41FA5}">
                          <a16:colId xmlns:a16="http://schemas.microsoft.com/office/drawing/2014/main" val="4031868178"/>
                        </a:ext>
                      </a:extLst>
                    </a:gridCol>
                    <a:gridCol w="887349">
                      <a:extLst>
                        <a:ext uri="{9D8B030D-6E8A-4147-A177-3AD203B41FA5}">
                          <a16:colId xmlns:a16="http://schemas.microsoft.com/office/drawing/2014/main" val="1094758418"/>
                        </a:ext>
                      </a:extLst>
                    </a:gridCol>
                    <a:gridCol w="847996">
                      <a:extLst>
                        <a:ext uri="{9D8B030D-6E8A-4147-A177-3AD203B41FA5}">
                          <a16:colId xmlns:a16="http://schemas.microsoft.com/office/drawing/2014/main" val="134821859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962" t="-1639" r="-278846" b="-2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71918" t="-1639" r="-98630" b="-2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79286" t="-1639" r="-2857" b="-20327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682786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/>
                            <a:t>0,9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1414504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0,8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0,2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3205091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Textfeld 2">
            <a:extLst>
              <a:ext uri="{FF2B5EF4-FFF2-40B4-BE49-F238E27FC236}">
                <a16:creationId xmlns:a16="http://schemas.microsoft.com/office/drawing/2014/main" id="{9A4F6804-B7FB-4036-83F9-7A7C9E1992B6}"/>
              </a:ext>
            </a:extLst>
          </p:cNvPr>
          <p:cNvSpPr txBox="1"/>
          <p:nvPr/>
        </p:nvSpPr>
        <p:spPr>
          <a:xfrm>
            <a:off x="152400" y="533400"/>
            <a:ext cx="5867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+mn-lt"/>
                <a:sym typeface="Wingdings" panose="05000000000000000000" pitchFamily="2" charset="2"/>
              </a:rPr>
              <a:t>Example: CPTs using for real world problems.</a:t>
            </a:r>
            <a:endParaRPr lang="en-GB" sz="2000" b="1" dirty="0">
              <a:latin typeface="+mn-lt"/>
            </a:endParaRPr>
          </a:p>
          <a:p>
            <a:endParaRPr lang="de-DE" sz="2000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12C0D64C-D024-48DF-974D-D08D6B845070}"/>
              </a:ext>
            </a:extLst>
          </p:cNvPr>
          <p:cNvGrpSpPr/>
          <p:nvPr/>
        </p:nvGrpSpPr>
        <p:grpSpPr>
          <a:xfrm>
            <a:off x="2371578" y="1683662"/>
            <a:ext cx="4538143" cy="3101151"/>
            <a:chOff x="5882010" y="444603"/>
            <a:chExt cx="3414906" cy="2454960"/>
          </a:xfrm>
        </p:grpSpPr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CDB22579-CC71-46F8-A3D5-30EE16D69195}"/>
                </a:ext>
              </a:extLst>
            </p:cNvPr>
            <p:cNvGrpSpPr/>
            <p:nvPr/>
          </p:nvGrpSpPr>
          <p:grpSpPr>
            <a:xfrm>
              <a:off x="5971170" y="745399"/>
              <a:ext cx="3086100" cy="1898142"/>
              <a:chOff x="5943600" y="1494282"/>
              <a:chExt cx="3086100" cy="1898142"/>
            </a:xfrm>
          </p:grpSpPr>
          <p:sp>
            <p:nvSpPr>
              <p:cNvPr id="9" name="Ellipse 8">
                <a:extLst>
                  <a:ext uri="{FF2B5EF4-FFF2-40B4-BE49-F238E27FC236}">
                    <a16:creationId xmlns:a16="http://schemas.microsoft.com/office/drawing/2014/main" id="{DBE00EBD-4B32-4CE4-9F1C-44612EF9C49E}"/>
                  </a:ext>
                </a:extLst>
              </p:cNvPr>
              <p:cNvSpPr/>
              <p:nvPr/>
            </p:nvSpPr>
            <p:spPr>
              <a:xfrm>
                <a:off x="6858000" y="1494282"/>
                <a:ext cx="1257300" cy="45720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1E333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de-DE" sz="1600" b="1" dirty="0">
                    <a:solidFill>
                      <a:srgbClr val="1E3336"/>
                    </a:solidFill>
                  </a:rPr>
                  <a:t>Motivation</a:t>
                </a:r>
              </a:p>
            </p:txBody>
          </p:sp>
          <p:sp>
            <p:nvSpPr>
              <p:cNvPr id="10" name="Ellipse 9">
                <a:extLst>
                  <a:ext uri="{FF2B5EF4-FFF2-40B4-BE49-F238E27FC236}">
                    <a16:creationId xmlns:a16="http://schemas.microsoft.com/office/drawing/2014/main" id="{D72AFA65-DC95-4F65-9928-084A14578143}"/>
                  </a:ext>
                </a:extLst>
              </p:cNvPr>
              <p:cNvSpPr/>
              <p:nvPr/>
            </p:nvSpPr>
            <p:spPr>
              <a:xfrm>
                <a:off x="5943600" y="2229612"/>
                <a:ext cx="1257300" cy="45720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1E333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GB" sz="1600" b="1" dirty="0">
                    <a:solidFill>
                      <a:srgbClr val="1E3336"/>
                    </a:solidFill>
                  </a:rPr>
                  <a:t>Yourself</a:t>
                </a:r>
              </a:p>
            </p:txBody>
          </p:sp>
          <p:sp>
            <p:nvSpPr>
              <p:cNvPr id="11" name="Ellipse 10">
                <a:extLst>
                  <a:ext uri="{FF2B5EF4-FFF2-40B4-BE49-F238E27FC236}">
                    <a16:creationId xmlns:a16="http://schemas.microsoft.com/office/drawing/2014/main" id="{6BD1549C-CA69-4E39-A6F6-0C47FB14B8BA}"/>
                  </a:ext>
                </a:extLst>
              </p:cNvPr>
              <p:cNvSpPr/>
              <p:nvPr/>
            </p:nvSpPr>
            <p:spPr>
              <a:xfrm>
                <a:off x="6858000" y="2935224"/>
                <a:ext cx="1257300" cy="45720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1E333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GB" sz="1600" b="1" dirty="0">
                    <a:solidFill>
                      <a:srgbClr val="1E3336"/>
                    </a:solidFill>
                  </a:rPr>
                  <a:t>Informed</a:t>
                </a:r>
              </a:p>
            </p:txBody>
          </p:sp>
          <p:sp>
            <p:nvSpPr>
              <p:cNvPr id="12" name="Ellipse 11">
                <a:extLst>
                  <a:ext uri="{FF2B5EF4-FFF2-40B4-BE49-F238E27FC236}">
                    <a16:creationId xmlns:a16="http://schemas.microsoft.com/office/drawing/2014/main" id="{B48F5248-9586-495B-B1DC-304E9E9A1308}"/>
                  </a:ext>
                </a:extLst>
              </p:cNvPr>
              <p:cNvSpPr/>
              <p:nvPr/>
            </p:nvSpPr>
            <p:spPr>
              <a:xfrm>
                <a:off x="7772400" y="2199894"/>
                <a:ext cx="1257300" cy="45720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1E333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GB" sz="1600" b="1" dirty="0">
                    <a:solidFill>
                      <a:srgbClr val="1E3336"/>
                    </a:solidFill>
                  </a:rPr>
                  <a:t>Someone</a:t>
                </a:r>
              </a:p>
            </p:txBody>
          </p:sp>
          <p:cxnSp>
            <p:nvCxnSpPr>
              <p:cNvPr id="13" name="Gerade Verbindung mit Pfeil 12">
                <a:extLst>
                  <a:ext uri="{FF2B5EF4-FFF2-40B4-BE49-F238E27FC236}">
                    <a16:creationId xmlns:a16="http://schemas.microsoft.com/office/drawing/2014/main" id="{A0CC04F4-9A7C-4F79-BD46-1A69F3BF7A0F}"/>
                  </a:ext>
                </a:extLst>
              </p:cNvPr>
              <p:cNvCxnSpPr>
                <a:stCxn id="9" idx="3"/>
                <a:endCxn id="10" idx="0"/>
              </p:cNvCxnSpPr>
              <p:nvPr/>
            </p:nvCxnSpPr>
            <p:spPr>
              <a:xfrm flipH="1">
                <a:off x="6572250" y="1884527"/>
                <a:ext cx="469877" cy="345085"/>
              </a:xfrm>
              <a:prstGeom prst="straightConnector1">
                <a:avLst/>
              </a:prstGeom>
              <a:ln w="28575">
                <a:solidFill>
                  <a:srgbClr val="1E333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Gerade Verbindung mit Pfeil 13">
                <a:extLst>
                  <a:ext uri="{FF2B5EF4-FFF2-40B4-BE49-F238E27FC236}">
                    <a16:creationId xmlns:a16="http://schemas.microsoft.com/office/drawing/2014/main" id="{1613133E-6C92-46DB-9A80-B1EF3D3E4315}"/>
                  </a:ext>
                </a:extLst>
              </p:cNvPr>
              <p:cNvCxnSpPr>
                <a:cxnSpLocks/>
                <a:stCxn id="9" idx="5"/>
                <a:endCxn id="12" idx="0"/>
              </p:cNvCxnSpPr>
              <p:nvPr/>
            </p:nvCxnSpPr>
            <p:spPr>
              <a:xfrm>
                <a:off x="7931173" y="1884527"/>
                <a:ext cx="469877" cy="315367"/>
              </a:xfrm>
              <a:prstGeom prst="straightConnector1">
                <a:avLst/>
              </a:prstGeom>
              <a:ln w="28575">
                <a:solidFill>
                  <a:srgbClr val="1E333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Gerade Verbindung mit Pfeil 14">
                <a:extLst>
                  <a:ext uri="{FF2B5EF4-FFF2-40B4-BE49-F238E27FC236}">
                    <a16:creationId xmlns:a16="http://schemas.microsoft.com/office/drawing/2014/main" id="{95ACDFE6-6C0E-4432-A888-CF5A036F921A}"/>
                  </a:ext>
                </a:extLst>
              </p:cNvPr>
              <p:cNvCxnSpPr>
                <a:cxnSpLocks/>
                <a:stCxn id="10" idx="4"/>
                <a:endCxn id="11" idx="1"/>
              </p:cNvCxnSpPr>
              <p:nvPr/>
            </p:nvCxnSpPr>
            <p:spPr>
              <a:xfrm>
                <a:off x="6572250" y="2686812"/>
                <a:ext cx="469877" cy="315367"/>
              </a:xfrm>
              <a:prstGeom prst="straightConnector1">
                <a:avLst/>
              </a:prstGeom>
              <a:ln w="28575">
                <a:solidFill>
                  <a:srgbClr val="1E333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mit Pfeil 15">
                <a:extLst>
                  <a:ext uri="{FF2B5EF4-FFF2-40B4-BE49-F238E27FC236}">
                    <a16:creationId xmlns:a16="http://schemas.microsoft.com/office/drawing/2014/main" id="{EE4782FE-E25A-4D26-BE65-1DF0D40C574F}"/>
                  </a:ext>
                </a:extLst>
              </p:cNvPr>
              <p:cNvCxnSpPr>
                <a:cxnSpLocks/>
                <a:stCxn id="12" idx="4"/>
                <a:endCxn id="11" idx="7"/>
              </p:cNvCxnSpPr>
              <p:nvPr/>
            </p:nvCxnSpPr>
            <p:spPr>
              <a:xfrm flipH="1">
                <a:off x="7931173" y="2657094"/>
                <a:ext cx="469877" cy="345085"/>
              </a:xfrm>
              <a:prstGeom prst="straightConnector1">
                <a:avLst/>
              </a:prstGeom>
              <a:ln w="28575">
                <a:solidFill>
                  <a:srgbClr val="1E333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uppieren 16">
              <a:extLst>
                <a:ext uri="{FF2B5EF4-FFF2-40B4-BE49-F238E27FC236}">
                  <a16:creationId xmlns:a16="http://schemas.microsoft.com/office/drawing/2014/main" id="{68315AF7-EC2A-4D04-9B1B-E42D83816862}"/>
                </a:ext>
              </a:extLst>
            </p:cNvPr>
            <p:cNvGrpSpPr/>
            <p:nvPr/>
          </p:nvGrpSpPr>
          <p:grpSpPr>
            <a:xfrm>
              <a:off x="5882010" y="444603"/>
              <a:ext cx="3414906" cy="2454960"/>
              <a:chOff x="5854440" y="1496762"/>
              <a:chExt cx="3414906" cy="2454960"/>
            </a:xfrm>
          </p:grpSpPr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8" name="Textfeld 17">
                    <a:extLst>
                      <a:ext uri="{FF2B5EF4-FFF2-40B4-BE49-F238E27FC236}">
                        <a16:creationId xmlns:a16="http://schemas.microsoft.com/office/drawing/2014/main" id="{385B32A1-70C0-4CE6-8CC4-CBBC446E5D8F}"/>
                      </a:ext>
                    </a:extLst>
                  </p:cNvPr>
                  <p:cNvSpPr txBox="1"/>
                  <p:nvPr/>
                </p:nvSpPr>
                <p:spPr>
                  <a:xfrm>
                    <a:off x="7065713" y="1496762"/>
                    <a:ext cx="889046" cy="29237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𝑴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de-DE" b="1" dirty="0">
                      <a:solidFill>
                        <a:srgbClr val="1E3336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18" name="Textfeld 17">
                    <a:extLst>
                      <a:ext uri="{FF2B5EF4-FFF2-40B4-BE49-F238E27FC236}">
                        <a16:creationId xmlns:a16="http://schemas.microsoft.com/office/drawing/2014/main" id="{385B32A1-70C0-4CE6-8CC4-CBBC446E5D8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065713" y="1496762"/>
                    <a:ext cx="889046" cy="292374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b="-14754"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9" name="Textfeld 18">
                    <a:extLst>
                      <a:ext uri="{FF2B5EF4-FFF2-40B4-BE49-F238E27FC236}">
                        <a16:creationId xmlns:a16="http://schemas.microsoft.com/office/drawing/2014/main" id="{F4274F0E-2E69-4157-97D5-13732D2B39DD}"/>
                      </a:ext>
                    </a:extLst>
                  </p:cNvPr>
                  <p:cNvSpPr txBox="1"/>
                  <p:nvPr/>
                </p:nvSpPr>
                <p:spPr>
                  <a:xfrm>
                    <a:off x="8380300" y="2246554"/>
                    <a:ext cx="889046" cy="29237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𝑺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𝑴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de-DE" b="1" dirty="0">
                      <a:solidFill>
                        <a:srgbClr val="1E3336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19" name="Textfeld 18">
                    <a:extLst>
                      <a:ext uri="{FF2B5EF4-FFF2-40B4-BE49-F238E27FC236}">
                        <a16:creationId xmlns:a16="http://schemas.microsoft.com/office/drawing/2014/main" id="{F4274F0E-2E69-4157-97D5-13732D2B39D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380300" y="2246554"/>
                    <a:ext cx="889046" cy="292374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b="-15000"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0" name="Textfeld 19">
                    <a:extLst>
                      <a:ext uri="{FF2B5EF4-FFF2-40B4-BE49-F238E27FC236}">
                        <a16:creationId xmlns:a16="http://schemas.microsoft.com/office/drawing/2014/main" id="{1415AEA4-FE4A-4282-8F9C-B015334167E1}"/>
                      </a:ext>
                    </a:extLst>
                  </p:cNvPr>
                  <p:cNvSpPr txBox="1"/>
                  <p:nvPr/>
                </p:nvSpPr>
                <p:spPr>
                  <a:xfrm>
                    <a:off x="5854440" y="2254757"/>
                    <a:ext cx="889046" cy="29237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𝒀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𝑴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de-DE" b="1" dirty="0">
                      <a:solidFill>
                        <a:srgbClr val="1E3336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20" name="Textfeld 19">
                    <a:extLst>
                      <a:ext uri="{FF2B5EF4-FFF2-40B4-BE49-F238E27FC236}">
                        <a16:creationId xmlns:a16="http://schemas.microsoft.com/office/drawing/2014/main" id="{1415AEA4-FE4A-4282-8F9C-B015334167E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854440" y="2254757"/>
                    <a:ext cx="889046" cy="292374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b="-14754"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21" name="Textfeld 20">
                    <a:extLst>
                      <a:ext uri="{FF2B5EF4-FFF2-40B4-BE49-F238E27FC236}">
                        <a16:creationId xmlns:a16="http://schemas.microsoft.com/office/drawing/2014/main" id="{17C90D01-FB5D-4F80-A17E-0E5FCDE78770}"/>
                      </a:ext>
                    </a:extLst>
                  </p:cNvPr>
                  <p:cNvSpPr txBox="1"/>
                  <p:nvPr/>
                </p:nvSpPr>
                <p:spPr>
                  <a:xfrm>
                    <a:off x="7042128" y="3659348"/>
                    <a:ext cx="889046" cy="29237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𝑴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𝒀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𝑺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𝑰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de-DE" b="1" dirty="0">
                      <a:solidFill>
                        <a:srgbClr val="1E3336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21" name="Textfeld 20">
                    <a:extLst>
                      <a:ext uri="{FF2B5EF4-FFF2-40B4-BE49-F238E27FC236}">
                        <a16:creationId xmlns:a16="http://schemas.microsoft.com/office/drawing/2014/main" id="{17C90D01-FB5D-4F80-A17E-0E5FCDE78770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042128" y="3659348"/>
                    <a:ext cx="889046" cy="292374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r="-16495" b="-14754"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Tabelle 8">
                <a:extLst>
                  <a:ext uri="{FF2B5EF4-FFF2-40B4-BE49-F238E27FC236}">
                    <a16:creationId xmlns:a16="http://schemas.microsoft.com/office/drawing/2014/main" id="{12129A62-7DC2-4843-A8E3-25E9998FD02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7787375"/>
                  </p:ext>
                </p:extLst>
              </p:nvPr>
            </p:nvGraphicFramePr>
            <p:xfrm>
              <a:off x="3565832" y="1065818"/>
              <a:ext cx="1949646" cy="65469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994803">
                      <a:extLst>
                        <a:ext uri="{9D8B030D-6E8A-4147-A177-3AD203B41FA5}">
                          <a16:colId xmlns:a16="http://schemas.microsoft.com/office/drawing/2014/main" val="1094758418"/>
                        </a:ext>
                      </a:extLst>
                    </a:gridCol>
                    <a:gridCol w="954843">
                      <a:extLst>
                        <a:ext uri="{9D8B030D-6E8A-4147-A177-3AD203B41FA5}">
                          <a16:colId xmlns:a16="http://schemas.microsoft.com/office/drawing/2014/main" val="1348218592"/>
                        </a:ext>
                      </a:extLst>
                    </a:gridCol>
                  </a:tblGrid>
                  <a:tr h="327349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𝑴</m:t>
                                </m:r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𝑻</m:t>
                                </m:r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1300" b="1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𝑴</m:t>
                                </m:r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𝑭</m:t>
                                </m:r>
                                <m:r>
                                  <a:rPr lang="de-DE" sz="1300" b="1" i="1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de-DE" sz="1300" b="1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68278602"/>
                      </a:ext>
                    </a:extLst>
                  </a:tr>
                  <a:tr h="3273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300" dirty="0"/>
                            <a:t>0,5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300" dirty="0"/>
                            <a:t>0,5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1414504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Tabelle 8">
                <a:extLst>
                  <a:ext uri="{FF2B5EF4-FFF2-40B4-BE49-F238E27FC236}">
                    <a16:creationId xmlns:a16="http://schemas.microsoft.com/office/drawing/2014/main" id="{12129A62-7DC2-4843-A8E3-25E9998FD02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7787375"/>
                  </p:ext>
                </p:extLst>
              </p:nvPr>
            </p:nvGraphicFramePr>
            <p:xfrm>
              <a:off x="3565832" y="1065818"/>
              <a:ext cx="1949646" cy="65469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994803">
                      <a:extLst>
                        <a:ext uri="{9D8B030D-6E8A-4147-A177-3AD203B41FA5}">
                          <a16:colId xmlns:a16="http://schemas.microsoft.com/office/drawing/2014/main" val="1094758418"/>
                        </a:ext>
                      </a:extLst>
                    </a:gridCol>
                    <a:gridCol w="954843">
                      <a:extLst>
                        <a:ext uri="{9D8B030D-6E8A-4147-A177-3AD203B41FA5}">
                          <a16:colId xmlns:a16="http://schemas.microsoft.com/office/drawing/2014/main" val="1348218592"/>
                        </a:ext>
                      </a:extLst>
                    </a:gridCol>
                  </a:tblGrid>
                  <a:tr h="327349"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8"/>
                          <a:stretch>
                            <a:fillRect l="-610" t="-1818" r="-98171" b="-1072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8"/>
                          <a:stretch>
                            <a:fillRect l="-105096" t="-1818" r="-2548" b="-10727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68278602"/>
                      </a:ext>
                    </a:extLst>
                  </a:tr>
                  <a:tr h="32734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300" dirty="0"/>
                            <a:t>0,5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de-DE" sz="1300" dirty="0"/>
                            <a:t>0,5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14145044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6" name="Tabelle 8">
                <a:extLst>
                  <a:ext uri="{FF2B5EF4-FFF2-40B4-BE49-F238E27FC236}">
                    <a16:creationId xmlns:a16="http://schemas.microsoft.com/office/drawing/2014/main" id="{EB9D7C16-AE5F-402A-81E0-10105BD261E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88268020"/>
                  </p:ext>
                </p:extLst>
              </p:nvPr>
            </p:nvGraphicFramePr>
            <p:xfrm>
              <a:off x="69325" y="2544459"/>
              <a:ext cx="2369075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27569">
                      <a:extLst>
                        <a:ext uri="{9D8B030D-6E8A-4147-A177-3AD203B41FA5}">
                          <a16:colId xmlns:a16="http://schemas.microsoft.com/office/drawing/2014/main" val="4031868178"/>
                        </a:ext>
                      </a:extLst>
                    </a:gridCol>
                    <a:gridCol w="883440">
                      <a:extLst>
                        <a:ext uri="{9D8B030D-6E8A-4147-A177-3AD203B41FA5}">
                          <a16:colId xmlns:a16="http://schemas.microsoft.com/office/drawing/2014/main" val="1094758418"/>
                        </a:ext>
                      </a:extLst>
                    </a:gridCol>
                    <a:gridCol w="858066">
                      <a:extLst>
                        <a:ext uri="{9D8B030D-6E8A-4147-A177-3AD203B41FA5}">
                          <a16:colId xmlns:a16="http://schemas.microsoft.com/office/drawing/2014/main" val="134821859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𝑴</m:t>
                                </m:r>
                              </m:oMath>
                            </m:oMathPara>
                          </a14:m>
                          <a:endParaRPr lang="en-GB" sz="1300" b="1" noProof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𝒀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𝑻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GB" sz="1300" b="1" noProof="0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𝒀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𝑭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GB" sz="1300" b="1" noProof="0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682786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1414504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32050915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6" name="Tabelle 8">
                <a:extLst>
                  <a:ext uri="{FF2B5EF4-FFF2-40B4-BE49-F238E27FC236}">
                    <a16:creationId xmlns:a16="http://schemas.microsoft.com/office/drawing/2014/main" id="{EB9D7C16-AE5F-402A-81E0-10105BD261E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88268020"/>
                  </p:ext>
                </p:extLst>
              </p:nvPr>
            </p:nvGraphicFramePr>
            <p:xfrm>
              <a:off x="69325" y="2544459"/>
              <a:ext cx="2369075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27569">
                      <a:extLst>
                        <a:ext uri="{9D8B030D-6E8A-4147-A177-3AD203B41FA5}">
                          <a16:colId xmlns:a16="http://schemas.microsoft.com/office/drawing/2014/main" val="4031868178"/>
                        </a:ext>
                      </a:extLst>
                    </a:gridCol>
                    <a:gridCol w="883440">
                      <a:extLst>
                        <a:ext uri="{9D8B030D-6E8A-4147-A177-3AD203B41FA5}">
                          <a16:colId xmlns:a16="http://schemas.microsoft.com/office/drawing/2014/main" val="1094758418"/>
                        </a:ext>
                      </a:extLst>
                    </a:gridCol>
                    <a:gridCol w="858066">
                      <a:extLst>
                        <a:ext uri="{9D8B030D-6E8A-4147-A177-3AD203B41FA5}">
                          <a16:colId xmlns:a16="http://schemas.microsoft.com/office/drawing/2014/main" val="134821859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971" t="-1639" r="-282524" b="-2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71724" t="-1639" r="-100690" b="-2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9"/>
                          <a:stretch>
                            <a:fillRect l="-176596" t="-1639" r="-3546" b="-20327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682786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1414504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3205091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8" name="Tabelle 8">
                <a:extLst>
                  <a:ext uri="{FF2B5EF4-FFF2-40B4-BE49-F238E27FC236}">
                    <a16:creationId xmlns:a16="http://schemas.microsoft.com/office/drawing/2014/main" id="{D1D754F9-06E0-4477-B661-E2F2C1BCBB6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41514966"/>
                  </p:ext>
                </p:extLst>
              </p:nvPr>
            </p:nvGraphicFramePr>
            <p:xfrm>
              <a:off x="2940454" y="4851400"/>
              <a:ext cx="3200401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70240">
                      <a:extLst>
                        <a:ext uri="{9D8B030D-6E8A-4147-A177-3AD203B41FA5}">
                          <a16:colId xmlns:a16="http://schemas.microsoft.com/office/drawing/2014/main" val="4031868178"/>
                        </a:ext>
                      </a:extLst>
                    </a:gridCol>
                    <a:gridCol w="670240">
                      <a:extLst>
                        <a:ext uri="{9D8B030D-6E8A-4147-A177-3AD203B41FA5}">
                          <a16:colId xmlns:a16="http://schemas.microsoft.com/office/drawing/2014/main" val="1924088599"/>
                        </a:ext>
                      </a:extLst>
                    </a:gridCol>
                    <a:gridCol w="943512">
                      <a:extLst>
                        <a:ext uri="{9D8B030D-6E8A-4147-A177-3AD203B41FA5}">
                          <a16:colId xmlns:a16="http://schemas.microsoft.com/office/drawing/2014/main" val="1094758418"/>
                        </a:ext>
                      </a:extLst>
                    </a:gridCol>
                    <a:gridCol w="916409">
                      <a:extLst>
                        <a:ext uri="{9D8B030D-6E8A-4147-A177-3AD203B41FA5}">
                          <a16:colId xmlns:a16="http://schemas.microsoft.com/office/drawing/2014/main" val="134821859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𝒀</m:t>
                                </m:r>
                              </m:oMath>
                            </m:oMathPara>
                          </a14:m>
                          <a:endParaRPr lang="en-GB" sz="1300" b="1" noProof="0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𝑺</m:t>
                                </m:r>
                              </m:oMath>
                            </m:oMathPara>
                          </a14:m>
                          <a:endParaRPr lang="en-GB" sz="1300" b="1" noProof="0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𝑰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𝑻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GB" sz="1300" b="1" noProof="0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𝑰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𝑭</m:t>
                                </m:r>
                                <m:r>
                                  <a:rPr lang="en-GB" sz="13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GB" sz="1300" b="1" noProof="0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682786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1,0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1414504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3205091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425156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0,01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0,99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2837071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8" name="Tabelle 8">
                <a:extLst>
                  <a:ext uri="{FF2B5EF4-FFF2-40B4-BE49-F238E27FC236}">
                    <a16:creationId xmlns:a16="http://schemas.microsoft.com/office/drawing/2014/main" id="{D1D754F9-06E0-4477-B661-E2F2C1BCBB6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41514966"/>
                  </p:ext>
                </p:extLst>
              </p:nvPr>
            </p:nvGraphicFramePr>
            <p:xfrm>
              <a:off x="2940454" y="4851400"/>
              <a:ext cx="3200401" cy="18542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670240">
                      <a:extLst>
                        <a:ext uri="{9D8B030D-6E8A-4147-A177-3AD203B41FA5}">
                          <a16:colId xmlns:a16="http://schemas.microsoft.com/office/drawing/2014/main" val="4031868178"/>
                        </a:ext>
                      </a:extLst>
                    </a:gridCol>
                    <a:gridCol w="670240">
                      <a:extLst>
                        <a:ext uri="{9D8B030D-6E8A-4147-A177-3AD203B41FA5}">
                          <a16:colId xmlns:a16="http://schemas.microsoft.com/office/drawing/2014/main" val="1924088599"/>
                        </a:ext>
                      </a:extLst>
                    </a:gridCol>
                    <a:gridCol w="943512">
                      <a:extLst>
                        <a:ext uri="{9D8B030D-6E8A-4147-A177-3AD203B41FA5}">
                          <a16:colId xmlns:a16="http://schemas.microsoft.com/office/drawing/2014/main" val="1094758418"/>
                        </a:ext>
                      </a:extLst>
                    </a:gridCol>
                    <a:gridCol w="916409">
                      <a:extLst>
                        <a:ext uri="{9D8B030D-6E8A-4147-A177-3AD203B41FA5}">
                          <a16:colId xmlns:a16="http://schemas.microsoft.com/office/drawing/2014/main" val="1348218592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10"/>
                          <a:stretch>
                            <a:fillRect l="-909" t="-1639" r="-381818" b="-4049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10"/>
                          <a:stretch>
                            <a:fillRect l="-100909" t="-1639" r="-281818" b="-4049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10"/>
                          <a:stretch>
                            <a:fillRect l="-142581" t="-1639" r="-100000" b="-40491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10"/>
                          <a:stretch>
                            <a:fillRect l="-249007" t="-1639" r="-2649" b="-4049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682786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1,0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1414504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3205091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425156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0,01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300" noProof="0" dirty="0"/>
                            <a:t>0,99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2837071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01256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7F9F1B-02C1-4D5E-80F0-C261D1EB3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EE072C-3119-4412-BE3C-CFAB86C26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9CAD7BE-6A00-4300-8D23-D87BE05CE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4FF8C07-1F03-4B7B-9CE6-BC2931D32BA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-39915"/>
            <a:ext cx="9144000" cy="685487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5819610-F617-40BC-B5FE-0887F93AFC0E}"/>
              </a:ext>
            </a:extLst>
          </p:cNvPr>
          <p:cNvSpPr txBox="1"/>
          <p:nvPr/>
        </p:nvSpPr>
        <p:spPr>
          <a:xfrm rot="2069043">
            <a:off x="3503773" y="3355349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17385706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219" name="Rectangle 3"/>
              <p:cNvSpPr>
                <a:spLocks noGrp="1"/>
              </p:cNvSpPr>
              <p:nvPr>
                <p:ph type="body" idx="4294967295"/>
              </p:nvPr>
            </p:nvSpPr>
            <p:spPr>
              <a:xfrm>
                <a:off x="457199" y="800100"/>
                <a:ext cx="4798219" cy="5753100"/>
              </a:xfrm>
            </p:spPr>
            <p:txBody>
              <a:bodyPr/>
              <a:lstStyle/>
              <a:p>
                <a:pPr marL="0" indent="0" eaLnBrk="1" hangingPunct="1">
                  <a:lnSpc>
                    <a:spcPct val="90000"/>
                  </a:lnSpc>
                </a:pPr>
                <a:r>
                  <a:rPr lang="en-US" sz="1800" dirty="0"/>
                  <a:t>It is worth spending a moment to understand further the possible surprising behavior of the graph. Consider a particular instance of such a graph corresponding to a problem with three binary random variables related to a working recording using </a:t>
                </a:r>
                <a:r>
                  <a:rPr lang="en-US" sz="1800" dirty="0" err="1"/>
                  <a:t>BigBlueButton</a:t>
                </a:r>
                <a:r>
                  <a:rPr lang="en-US" sz="1800" dirty="0"/>
                  <a:t>.</a:t>
                </a:r>
              </a:p>
              <a:p>
                <a:pPr marL="0" indent="0" eaLnBrk="1" hangingPunct="1">
                  <a:lnSpc>
                    <a:spcPct val="90000"/>
                  </a:lnSpc>
                </a:pPr>
                <a:endParaRPr lang="en-US" sz="1800" b="0" dirty="0"/>
              </a:p>
              <a:p>
                <a:pPr marL="0" indent="0" eaLnBrk="1" hangingPunct="1">
                  <a:lnSpc>
                    <a:spcPct val="90000"/>
                  </a:lnSpc>
                </a:pPr>
                <a:endParaRPr lang="en-US" sz="1800" b="0" dirty="0"/>
              </a:p>
              <a:p>
                <a:pPr marL="0" indent="0" eaLnBrk="1" hangingPunct="1">
                  <a:lnSpc>
                    <a:spcPct val="90000"/>
                  </a:lnSpc>
                </a:pPr>
                <a:r>
                  <a:rPr lang="en-US" sz="1800" b="0" dirty="0"/>
                  <a:t>The variables are called:</a:t>
                </a:r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de-DE" sz="1200" b="0" dirty="0"/>
                  <a:t> - </a:t>
                </a:r>
                <a:r>
                  <a:rPr lang="de-DE" sz="1800" b="0" dirty="0" err="1"/>
                  <a:t>Microphone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state</a:t>
                </a:r>
                <a:r>
                  <a:rPr lang="de-DE" sz="1800" b="0" dirty="0"/>
                  <a:t> – </a:t>
                </a:r>
                <a:r>
                  <a:rPr lang="de-DE" sz="1800" b="0" dirty="0" err="1"/>
                  <a:t>that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is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either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working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or</a:t>
                </a:r>
                <a:r>
                  <a:rPr lang="de-DE" sz="1800" b="0" dirty="0"/>
                  <a:t> not </a:t>
                </a:r>
                <a:r>
                  <a:rPr lang="de-DE" sz="1800" b="0" dirty="0" err="1"/>
                  <a:t>working</a:t>
                </a:r>
                <a:r>
                  <a:rPr lang="de-DE" sz="1800" b="0" dirty="0"/>
                  <a:t> (</a:t>
                </a:r>
                <a:r>
                  <a:rPr lang="de-DE" sz="1800" b="0" dirty="0" err="1"/>
                  <a:t>broken</a:t>
                </a:r>
                <a:r>
                  <a:rPr lang="de-DE" sz="1800" b="0" dirty="0"/>
                  <a:t>, </a:t>
                </a:r>
                <a:r>
                  <a:rPr lang="de-DE" sz="1800" b="0" dirty="0" err="1"/>
                  <a:t>connection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issues</a:t>
                </a:r>
                <a:r>
                  <a:rPr lang="de-DE" sz="1800" b="0" dirty="0"/>
                  <a:t>, not </a:t>
                </a:r>
                <a:r>
                  <a:rPr lang="de-DE" sz="1800" b="0" dirty="0" err="1"/>
                  <a:t>plugged</a:t>
                </a:r>
                <a:r>
                  <a:rPr lang="de-DE" sz="1800" b="0" dirty="0"/>
                  <a:t> in etc.)</a:t>
                </a:r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:endParaRPr lang="de-DE" sz="1800" b="0" dirty="0"/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de-DE" sz="1200" b="0" dirty="0"/>
                  <a:t> </a:t>
                </a:r>
                <a:r>
                  <a:rPr lang="de-DE" sz="1800" b="0" dirty="0"/>
                  <a:t>- Recording </a:t>
                </a:r>
                <a:r>
                  <a:rPr lang="de-DE" sz="1800" b="0" dirty="0" err="1"/>
                  <a:t>application</a:t>
                </a:r>
                <a:r>
                  <a:rPr lang="de-DE" sz="1800" b="0" dirty="0"/>
                  <a:t> in BBB – </a:t>
                </a:r>
                <a:r>
                  <a:rPr lang="de-DE" sz="1800" b="0" dirty="0" err="1"/>
                  <a:t>That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could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be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dependend</a:t>
                </a:r>
                <a:r>
                  <a:rPr lang="de-DE" sz="1800" b="0" dirty="0"/>
                  <a:t> on </a:t>
                </a:r>
                <a:r>
                  <a:rPr lang="de-DE" sz="1800" b="0" dirty="0" err="1"/>
                  <a:t>the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server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capacity</a:t>
                </a:r>
                <a:r>
                  <a:rPr lang="de-DE" sz="1800" b="0" dirty="0"/>
                  <a:t>, </a:t>
                </a:r>
                <a:r>
                  <a:rPr lang="de-DE" sz="1800" b="0" dirty="0" err="1"/>
                  <a:t>updating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routines</a:t>
                </a:r>
                <a:r>
                  <a:rPr lang="de-DE" sz="1800" b="0" dirty="0"/>
                  <a:t> etc. and </a:t>
                </a:r>
                <a:r>
                  <a:rPr lang="de-DE" sz="1800" b="0" dirty="0" err="1"/>
                  <a:t>thus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has</a:t>
                </a:r>
                <a:r>
                  <a:rPr lang="de-DE" sz="1800" b="0" dirty="0"/>
                  <a:t> an </a:t>
                </a:r>
                <a:r>
                  <a:rPr lang="de-DE" sz="1800" b="0" dirty="0" err="1"/>
                  <a:t>influence</a:t>
                </a:r>
                <a:r>
                  <a:rPr lang="de-DE" sz="1800" b="0" dirty="0"/>
                  <a:t> on </a:t>
                </a:r>
                <a:r>
                  <a:rPr lang="de-DE" sz="1800" b="0" dirty="0" err="1"/>
                  <a:t>the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outcome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of</a:t>
                </a:r>
                <a:r>
                  <a:rPr lang="de-DE" sz="1800" b="0" dirty="0"/>
                  <a:t> a </a:t>
                </a:r>
                <a:r>
                  <a:rPr lang="de-DE" sz="1800" b="0" dirty="0" err="1"/>
                  <a:t>recording</a:t>
                </a:r>
                <a:endParaRPr lang="de-DE" sz="1800" b="0" dirty="0"/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:endParaRPr lang="de-DE" sz="1800" b="0" dirty="0"/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de-DE" sz="1800" b="0" dirty="0"/>
                  <a:t> - </a:t>
                </a:r>
                <a:r>
                  <a:rPr lang="de-DE" sz="1800" b="0" dirty="0" err="1"/>
                  <a:t>Succesfully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recorded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session</a:t>
                </a:r>
                <a:r>
                  <a:rPr lang="de-DE" sz="1800" b="0" dirty="0"/>
                  <a:t> – </a:t>
                </a:r>
                <a:r>
                  <a:rPr lang="de-DE" sz="1800" b="0" dirty="0" err="1"/>
                  <a:t>no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explanation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needed</a:t>
                </a:r>
                <a:r>
                  <a:rPr lang="de-DE" sz="1800" b="0" dirty="0"/>
                  <a:t> ;)</a:t>
                </a:r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:endParaRPr lang="de-DE" sz="1800" b="0" dirty="0"/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:endParaRPr lang="de-DE" sz="1800" b="0" dirty="0"/>
              </a:p>
            </p:txBody>
          </p:sp>
        </mc:Choice>
        <mc:Fallback xmlns="">
          <p:sp>
            <p:nvSpPr>
              <p:cNvPr id="921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457199" y="800100"/>
                <a:ext cx="4798219" cy="5753100"/>
              </a:xfrm>
              <a:blipFill>
                <a:blip r:embed="rId3"/>
                <a:stretch>
                  <a:fillRect l="-1017" t="-953" r="-889" b="-10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Webkonferenzen | Landeshauptstadt Wiesbaden">
            <a:extLst>
              <a:ext uri="{FF2B5EF4-FFF2-40B4-BE49-F238E27FC236}">
                <a16:creationId xmlns:a16="http://schemas.microsoft.com/office/drawing/2014/main" id="{6364F1C6-7695-40B3-9952-57D5F1AA3A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0521" y="851631"/>
            <a:ext cx="2747962" cy="1648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5904633" y="39190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8124372" y="39190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7014502" y="5105400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6359918" y="4365406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7469787" y="4365406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7809633" y="39948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5523633" y="39948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6701678" y="5219890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7F9F1B-02C1-4D5E-80F0-C261D1EB3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EE072C-3119-4412-BE3C-CFAB86C26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9CAD7BE-6A00-4300-8D23-D87BE05CE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A7E8FD-70D7-4B16-B67C-68B17F9545D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18687"/>
            <a:ext cx="9144000" cy="683931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0162006-A192-4289-B38F-2A3D9B7FF2FC}"/>
              </a:ext>
            </a:extLst>
          </p:cNvPr>
          <p:cNvSpPr txBox="1"/>
          <p:nvPr/>
        </p:nvSpPr>
        <p:spPr>
          <a:xfrm rot="2069043">
            <a:off x="3503773" y="3355349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2044103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3342861" y="1124221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5562600" y="1124221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4452730" y="2310559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3798146" y="1570565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4908015" y="1570565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5247861" y="1200041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2961861" y="1200041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4139906" y="2425049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S</a:t>
            </a:r>
          </a:p>
        </p:txBody>
      </p:sp>
      <p:graphicFrame>
        <p:nvGraphicFramePr>
          <p:cNvPr id="5" name="Tabelle 7">
            <a:extLst>
              <a:ext uri="{FF2B5EF4-FFF2-40B4-BE49-F238E27FC236}">
                <a16:creationId xmlns:a16="http://schemas.microsoft.com/office/drawing/2014/main" id="{FD39C7DD-E7C7-4C17-BD8F-FB147502B65F}"/>
              </a:ext>
            </a:extLst>
          </p:cNvPr>
          <p:cNvGraphicFramePr>
            <a:graphicFrameLocks noGrp="1"/>
          </p:cNvGraphicFramePr>
          <p:nvPr/>
        </p:nvGraphicFramePr>
        <p:xfrm>
          <a:off x="251091" y="1524000"/>
          <a:ext cx="235226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262">
                  <a:extLst>
                    <a:ext uri="{9D8B030D-6E8A-4147-A177-3AD203B41FA5}">
                      <a16:colId xmlns:a16="http://schemas.microsoft.com/office/drawing/2014/main" val="217044624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9540742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P(M=1)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P(M=0)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16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095369"/>
                  </a:ext>
                </a:extLst>
              </a:tr>
            </a:tbl>
          </a:graphicData>
        </a:graphic>
      </p:graphicFrame>
      <p:graphicFrame>
        <p:nvGraphicFramePr>
          <p:cNvPr id="14" name="Tabelle 7">
            <a:extLst>
              <a:ext uri="{FF2B5EF4-FFF2-40B4-BE49-F238E27FC236}">
                <a16:creationId xmlns:a16="http://schemas.microsoft.com/office/drawing/2014/main" id="{50595E7B-1123-4570-8A46-D3211098286B}"/>
              </a:ext>
            </a:extLst>
          </p:cNvPr>
          <p:cNvGraphicFramePr>
            <a:graphicFrameLocks noGrp="1"/>
          </p:cNvGraphicFramePr>
          <p:nvPr/>
        </p:nvGraphicFramePr>
        <p:xfrm>
          <a:off x="6541255" y="1316090"/>
          <a:ext cx="235226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262">
                  <a:extLst>
                    <a:ext uri="{9D8B030D-6E8A-4147-A177-3AD203B41FA5}">
                      <a16:colId xmlns:a16="http://schemas.microsoft.com/office/drawing/2014/main" val="217044624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9540742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P(R=1)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P(R=0)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16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095369"/>
                  </a:ext>
                </a:extLst>
              </a:tr>
            </a:tbl>
          </a:graphicData>
        </a:graphic>
      </p:graphicFrame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0A241D37-8871-4C5E-84D3-5516FB0B5D65}"/>
              </a:ext>
            </a:extLst>
          </p:cNvPr>
          <p:cNvGraphicFramePr>
            <a:graphicFrameLocks noGrp="1"/>
          </p:cNvGraphicFramePr>
          <p:nvPr/>
        </p:nvGraphicFramePr>
        <p:xfrm>
          <a:off x="3040545" y="3372678"/>
          <a:ext cx="335777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970">
                  <a:extLst>
                    <a:ext uri="{9D8B030D-6E8A-4147-A177-3AD203B41FA5}">
                      <a16:colId xmlns:a16="http://schemas.microsoft.com/office/drawing/2014/main" val="186045960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031868178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09475841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348218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P(S=1)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P(S=0)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278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4145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050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8152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635081"/>
                  </a:ext>
                </a:extLst>
              </a:tr>
            </a:tbl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BB239D98-BC30-4BD8-8E72-5FC8FE4AB7B0}"/>
              </a:ext>
            </a:extLst>
          </p:cNvPr>
          <p:cNvSpPr txBox="1"/>
          <p:nvPr/>
        </p:nvSpPr>
        <p:spPr>
          <a:xfrm>
            <a:off x="703624" y="485235"/>
            <a:ext cx="144719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P(M=1)=0,9</a:t>
            </a:r>
          </a:p>
          <a:p>
            <a:r>
              <a:rPr lang="de-DE" dirty="0"/>
              <a:t>P(M=0)=0,1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74B4720-923A-4D8A-98A0-A160572FAEDA}"/>
              </a:ext>
            </a:extLst>
          </p:cNvPr>
          <p:cNvSpPr txBox="1"/>
          <p:nvPr/>
        </p:nvSpPr>
        <p:spPr>
          <a:xfrm>
            <a:off x="6993788" y="477890"/>
            <a:ext cx="144719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P(R=1)=0,9</a:t>
            </a:r>
          </a:p>
          <a:p>
            <a:r>
              <a:rPr lang="de-DE" dirty="0"/>
              <a:t>P(R=0)=0,1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1B5A7705-6A84-4738-942D-C70426B30846}"/>
              </a:ext>
            </a:extLst>
          </p:cNvPr>
          <p:cNvSpPr txBox="1"/>
          <p:nvPr/>
        </p:nvSpPr>
        <p:spPr>
          <a:xfrm>
            <a:off x="137141" y="5438947"/>
            <a:ext cx="258016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P(S=1|M=1,R=1)=0,8</a:t>
            </a:r>
          </a:p>
          <a:p>
            <a:pPr algn="ctr"/>
            <a:r>
              <a:rPr lang="de-DE" dirty="0"/>
              <a:t>P(S=1|M=1,R=0)=0,2</a:t>
            </a:r>
          </a:p>
          <a:p>
            <a:pPr algn="ctr"/>
            <a:r>
              <a:rPr lang="de-DE" dirty="0"/>
              <a:t>P(S=1|M=0,R=1)=0,2</a:t>
            </a:r>
          </a:p>
          <a:p>
            <a:pPr algn="ctr"/>
            <a:r>
              <a:rPr lang="de-DE" dirty="0"/>
              <a:t>P(S=1|M=0,R=0)=0,1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20EFAE1B-55A2-475B-89E4-65A908AEC64A}"/>
              </a:ext>
            </a:extLst>
          </p:cNvPr>
          <p:cNvSpPr txBox="1"/>
          <p:nvPr/>
        </p:nvSpPr>
        <p:spPr>
          <a:xfrm>
            <a:off x="6427305" y="5444503"/>
            <a:ext cx="258016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P(S=0|M=1,R=1)=0,2</a:t>
            </a:r>
          </a:p>
          <a:p>
            <a:pPr algn="ctr"/>
            <a:r>
              <a:rPr lang="de-DE" dirty="0"/>
              <a:t>P(S=0|M=1,R=0)=0,8</a:t>
            </a:r>
          </a:p>
          <a:p>
            <a:pPr algn="ctr"/>
            <a:r>
              <a:rPr lang="de-DE" dirty="0"/>
              <a:t>P(S=0|M=0,R=1)=0,8</a:t>
            </a:r>
          </a:p>
          <a:p>
            <a:pPr algn="ctr"/>
            <a:r>
              <a:rPr lang="de-DE" dirty="0"/>
              <a:t>P(S=0|M=0,R=0)=0,9</a:t>
            </a:r>
          </a:p>
        </p:txBody>
      </p:sp>
    </p:spTree>
    <p:extLst>
      <p:ext uri="{BB962C8B-B14F-4D97-AF65-F5344CB8AC3E}">
        <p14:creationId xmlns:p14="http://schemas.microsoft.com/office/powerpoint/2010/main" val="4085373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7F9F1B-02C1-4D5E-80F0-C261D1EB3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EE072C-3119-4412-BE3C-CFAB86C26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9CAD7BE-6A00-4300-8D23-D87BE05CE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CDE72C6-2E43-43E2-80D4-C7BD141CF7C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28575"/>
            <a:ext cx="9144000" cy="68486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FE7FC5B-1297-4E21-91D5-56E3692BD6A1}"/>
              </a:ext>
            </a:extLst>
          </p:cNvPr>
          <p:cNvSpPr txBox="1"/>
          <p:nvPr/>
        </p:nvSpPr>
        <p:spPr>
          <a:xfrm rot="2069043">
            <a:off x="3503774" y="3355350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1466316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5595731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7815470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6705600" y="2209800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6051016" y="1469806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7160885" y="1469806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7500731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5214731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6392776" y="2324290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/>
              <p:nvPr/>
            </p:nvSpPr>
            <p:spPr>
              <a:xfrm>
                <a:off x="90362" y="381000"/>
                <a:ext cx="4766470" cy="65725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Let´s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assume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know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that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recording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wasn´t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working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. The proper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mathematical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expression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than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would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</a:p>
              <a:p>
                <a:endParaRPr lang="de-DE" i="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ar-AE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ar-AE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)=?</m:t>
                      </m:r>
                    </m:oMath>
                  </m:oMathPara>
                </a14:m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1. Read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equation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from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given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network:</a:t>
                </a:r>
                <a:endParaRPr lang="ar-AE" u="sng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i="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ar-AE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ar-AE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ar-AE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2.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Using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product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rule</a:t>
                </a:r>
                <a:endParaRPr lang="ar-AE" u="sng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ar-AE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ar-AE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ar-AE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ar-A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ar-AE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ar-A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ar-AE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ar-AE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ar-AE" sz="2400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</m:d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ar-AE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ar-AE" sz="24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</m:d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ar-A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3.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Marginalize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over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M</a:t>
                </a:r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</m:d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</m:d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ar-AE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ar-AE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ar-AE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ar-AE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ar-A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62" y="381000"/>
                <a:ext cx="4766470" cy="6572505"/>
              </a:xfrm>
              <a:prstGeom prst="rect">
                <a:avLst/>
              </a:prstGeom>
              <a:blipFill>
                <a:blip r:embed="rId3"/>
                <a:stretch>
                  <a:fillRect l="-1151" t="-557" r="-51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feld 8">
            <a:extLst>
              <a:ext uri="{FF2B5EF4-FFF2-40B4-BE49-F238E27FC236}">
                <a16:creationId xmlns:a16="http://schemas.microsoft.com/office/drawing/2014/main" id="{D59A3FCF-FDAF-4DB3-A784-42BF23BED8F0}"/>
              </a:ext>
            </a:extLst>
          </p:cNvPr>
          <p:cNvSpPr txBox="1"/>
          <p:nvPr/>
        </p:nvSpPr>
        <p:spPr>
          <a:xfrm>
            <a:off x="5127472" y="3922791"/>
            <a:ext cx="3855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0" i="0" u="none" strike="noStrike" baseline="0">
                <a:solidFill>
                  <a:srgbClr val="000000"/>
                </a:solidFill>
                <a:latin typeface="Calibri" panose="020F0502020204030204" pitchFamily="34" charset="0"/>
              </a:defRPr>
            </a:lvl1pPr>
          </a:lstStyle>
          <a:p>
            <a:r>
              <a:rPr lang="de-DE" dirty="0">
                <a:cs typeface="Calibri" panose="020F0502020204030204" pitchFamily="34" charset="0"/>
              </a:rPr>
              <a:t>As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see</a:t>
            </a:r>
            <a:r>
              <a:rPr lang="de-DE" dirty="0">
                <a:cs typeface="Calibri" panose="020F0502020204030204" pitchFamily="34" charset="0"/>
              </a:rPr>
              <a:t> on </a:t>
            </a:r>
            <a:r>
              <a:rPr lang="de-DE" dirty="0" err="1">
                <a:cs typeface="Calibri" panose="020F0502020204030204" pitchFamily="34" charset="0"/>
              </a:rPr>
              <a:t>the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tables</a:t>
            </a:r>
            <a:r>
              <a:rPr lang="de-DE" dirty="0">
                <a:cs typeface="Calibri" panose="020F0502020204030204" pitchFamily="34" charset="0"/>
              </a:rPr>
              <a:t> a </a:t>
            </a:r>
            <a:r>
              <a:rPr lang="de-DE" dirty="0" err="1">
                <a:cs typeface="Calibri" panose="020F0502020204030204" pitchFamily="34" charset="0"/>
              </a:rPr>
              <a:t>slide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ago</a:t>
            </a:r>
            <a:r>
              <a:rPr lang="de-DE" dirty="0">
                <a:cs typeface="Calibri" panose="020F0502020204030204" pitchFamily="34" charset="0"/>
              </a:rPr>
              <a:t>, </a:t>
            </a:r>
            <a:r>
              <a:rPr lang="de-DE" dirty="0" err="1">
                <a:cs typeface="Calibri" panose="020F0502020204030204" pitchFamily="34" charset="0"/>
              </a:rPr>
              <a:t>there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is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no</a:t>
            </a:r>
            <a:r>
              <a:rPr lang="de-DE" dirty="0">
                <a:cs typeface="Calibri" panose="020F0502020204030204" pitchFamily="34" charset="0"/>
              </a:rPr>
              <a:t> P(S) </a:t>
            </a:r>
            <a:r>
              <a:rPr lang="de-DE" dirty="0" err="1">
                <a:cs typeface="Calibri" panose="020F0502020204030204" pitchFamily="34" charset="0"/>
              </a:rPr>
              <a:t>that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could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directly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plug</a:t>
            </a:r>
            <a:r>
              <a:rPr lang="de-DE" dirty="0">
                <a:cs typeface="Calibri" panose="020F0502020204030204" pitchFamily="34" charset="0"/>
              </a:rPr>
              <a:t> in, </a:t>
            </a:r>
            <a:r>
              <a:rPr lang="de-DE" dirty="0" err="1">
                <a:cs typeface="Calibri" panose="020F0502020204030204" pitchFamily="34" charset="0"/>
              </a:rPr>
              <a:t>as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is</a:t>
            </a:r>
            <a:r>
              <a:rPr lang="de-DE" dirty="0">
                <a:cs typeface="Calibri" panose="020F0502020204030204" pitchFamily="34" charset="0"/>
              </a:rPr>
              <a:t> not </a:t>
            </a:r>
            <a:r>
              <a:rPr lang="de-DE" dirty="0" err="1">
                <a:cs typeface="Calibri" panose="020F0502020204030204" pitchFamily="34" charset="0"/>
              </a:rPr>
              <a:t>directly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given</a:t>
            </a:r>
            <a:r>
              <a:rPr lang="de-DE" dirty="0">
                <a:cs typeface="Calibri" panose="020F0502020204030204" pitchFamily="34" charset="0"/>
              </a:rPr>
              <a:t> (</a:t>
            </a:r>
            <a:r>
              <a:rPr lang="de-DE" dirty="0" err="1">
                <a:cs typeface="Calibri" panose="020F0502020204030204" pitchFamily="34" charset="0"/>
              </a:rPr>
              <a:t>dependend</a:t>
            </a:r>
            <a:r>
              <a:rPr lang="de-DE" dirty="0">
                <a:cs typeface="Calibri" panose="020F0502020204030204" pitchFamily="34" charset="0"/>
              </a:rPr>
              <a:t> on p(M) and p(R)).</a:t>
            </a:r>
          </a:p>
          <a:p>
            <a:endParaRPr lang="de-DE" dirty="0">
              <a:cs typeface="Calibri" panose="020F0502020204030204" pitchFamily="34" charset="0"/>
            </a:endParaRPr>
          </a:p>
          <a:p>
            <a:r>
              <a:rPr lang="de-DE" dirty="0">
                <a:cs typeface="Calibri" panose="020F0502020204030204" pitchFamily="34" charset="0"/>
              </a:rPr>
              <a:t>So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have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to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calculate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somehow</a:t>
            </a:r>
            <a:r>
              <a:rPr lang="de-DE" dirty="0">
                <a:cs typeface="Calibri" panose="020F0502020204030204" pitchFamily="34" charset="0"/>
              </a:rPr>
              <a:t> out </a:t>
            </a:r>
            <a:r>
              <a:rPr lang="de-DE" dirty="0" err="1">
                <a:cs typeface="Calibri" panose="020F0502020204030204" pitchFamily="34" charset="0"/>
              </a:rPr>
              <a:t>of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the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given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information</a:t>
            </a:r>
            <a:r>
              <a:rPr lang="de-DE" dirty="0"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2" name="Pfeil: nach links und rechts 21">
            <a:extLst>
              <a:ext uri="{FF2B5EF4-FFF2-40B4-BE49-F238E27FC236}">
                <a16:creationId xmlns:a16="http://schemas.microsoft.com/office/drawing/2014/main" id="{1843BBB7-2FB3-4D3D-B919-CCF678B937E1}"/>
              </a:ext>
            </a:extLst>
          </p:cNvPr>
          <p:cNvSpPr/>
          <p:nvPr/>
        </p:nvSpPr>
        <p:spPr>
          <a:xfrm rot="20221331">
            <a:off x="4275133" y="2242024"/>
            <a:ext cx="1414322" cy="3870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</a:p>
        </p:txBody>
      </p: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F0A2CD04-E300-4C09-9CAA-9870FEA34E5F}"/>
              </a:ext>
            </a:extLst>
          </p:cNvPr>
          <p:cNvCxnSpPr>
            <a:cxnSpLocks/>
          </p:cNvCxnSpPr>
          <p:nvPr/>
        </p:nvCxnSpPr>
        <p:spPr>
          <a:xfrm>
            <a:off x="4856832" y="3200400"/>
            <a:ext cx="0" cy="36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BAF7AE36-FF3B-4F2B-928C-C2723EAF99B9}"/>
              </a:ext>
            </a:extLst>
          </p:cNvPr>
          <p:cNvCxnSpPr>
            <a:cxnSpLocks/>
          </p:cNvCxnSpPr>
          <p:nvPr/>
        </p:nvCxnSpPr>
        <p:spPr>
          <a:xfrm flipV="1">
            <a:off x="4856832" y="3200400"/>
            <a:ext cx="4287168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878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5623847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7843586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6733716" y="2209800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6079132" y="1469806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7189001" y="1469806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7528847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5242847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6420892" y="2324290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S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30C7772-4B43-4DD9-9E4F-46D58B8F8DB3}"/>
              </a:ext>
            </a:extLst>
          </p:cNvPr>
          <p:cNvSpPr txBox="1"/>
          <p:nvPr/>
        </p:nvSpPr>
        <p:spPr>
          <a:xfrm>
            <a:off x="90362" y="381000"/>
            <a:ext cx="4766470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de-DE" dirty="0"/>
          </a:p>
          <a:p>
            <a:endParaRPr lang="ar-AE" dirty="0"/>
          </a:p>
          <a:p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59A3FCF-FDAF-4DB3-A784-42BF23BED8F0}"/>
                  </a:ext>
                </a:extLst>
              </p:cNvPr>
              <p:cNvSpPr txBox="1"/>
              <p:nvPr/>
            </p:nvSpPr>
            <p:spPr>
              <a:xfrm>
                <a:off x="2218" y="423710"/>
                <a:ext cx="5119445" cy="63257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?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1. Use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equation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from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given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network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again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:</a:t>
                </a:r>
                <a:endParaRPr lang="ar-AE" u="sng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2. Just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margilize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over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M and R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/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3. Plug in Values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pPr/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P(S=0) = </a:t>
                </a:r>
                <a:b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</a:br>
                <a14:m>
                  <m:oMath xmlns:m="http://schemas.openxmlformats.org/officeDocument/2006/math"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+</a:t>
                </a:r>
                <a:b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</a:br>
                <a14:m>
                  <m:oMath xmlns:m="http://schemas.openxmlformats.org/officeDocument/2006/math"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+ </a:t>
                </a:r>
                <a:b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</a:br>
                <a14:m>
                  <m:oMath xmlns:m="http://schemas.openxmlformats.org/officeDocument/2006/math"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+</a:t>
                </a:r>
                <a:b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P(S=0) </a:t>
                </a:r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0,315</a:t>
                </a:r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59A3FCF-FDAF-4DB3-A784-42BF23BED8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8" y="423710"/>
                <a:ext cx="5119445" cy="6325706"/>
              </a:xfrm>
              <a:prstGeom prst="rect">
                <a:avLst/>
              </a:prstGeom>
              <a:blipFill>
                <a:blip r:embed="rId3"/>
                <a:stretch>
                  <a:fillRect l="-952" b="-67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feld 7">
            <a:extLst>
              <a:ext uri="{FF2B5EF4-FFF2-40B4-BE49-F238E27FC236}">
                <a16:creationId xmlns:a16="http://schemas.microsoft.com/office/drawing/2014/main" id="{DE10C8F2-1D65-4FDF-A5F2-AE47A8AEDB48}"/>
              </a:ext>
            </a:extLst>
          </p:cNvPr>
          <p:cNvSpPr txBox="1"/>
          <p:nvPr/>
        </p:nvSpPr>
        <p:spPr>
          <a:xfrm>
            <a:off x="5049357" y="3717689"/>
            <a:ext cx="38558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0" i="0" u="none" strike="noStrike" baseline="0">
                <a:solidFill>
                  <a:srgbClr val="000000"/>
                </a:solidFill>
                <a:latin typeface="Calibri" panose="020F0502020204030204" pitchFamily="34" charset="0"/>
              </a:defRPr>
            </a:lvl1pPr>
          </a:lstStyle>
          <a:p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P(S=0)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return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original </a:t>
            </a:r>
            <a:r>
              <a:rPr lang="de-DE" dirty="0" err="1"/>
              <a:t>task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As a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note</a:t>
            </a:r>
            <a:r>
              <a:rPr lang="de-DE" dirty="0"/>
              <a:t>: </a:t>
            </a:r>
            <a:r>
              <a:rPr lang="de-DE" dirty="0" err="1"/>
              <a:t>We</a:t>
            </a:r>
            <a:r>
              <a:rPr lang="de-DE" dirty="0"/>
              <a:t> just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an </a:t>
            </a:r>
            <a:r>
              <a:rPr lang="de-DE" dirty="0" err="1"/>
              <a:t>unsuccesfull</a:t>
            </a:r>
            <a:r>
              <a:rPr lang="de-DE" dirty="0"/>
              <a:t> </a:t>
            </a:r>
            <a:r>
              <a:rPr lang="de-DE" dirty="0" err="1"/>
              <a:t>recording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knowing</a:t>
            </a:r>
            <a:r>
              <a:rPr lang="de-DE" dirty="0"/>
              <a:t>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recording</a:t>
            </a:r>
            <a:r>
              <a:rPr lang="de-DE" dirty="0"/>
              <a:t> </a:t>
            </a:r>
            <a:r>
              <a:rPr lang="de-DE" dirty="0" err="1"/>
              <a:t>functionality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microphone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probabilities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table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</a:t>
            </a:r>
            <a:endParaRPr lang="de-DE" dirty="0"/>
          </a:p>
        </p:txBody>
      </p: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8A95C4E5-30C1-4C18-9FBB-C2E5F3D211AF}"/>
              </a:ext>
            </a:extLst>
          </p:cNvPr>
          <p:cNvCxnSpPr>
            <a:cxnSpLocks/>
          </p:cNvCxnSpPr>
          <p:nvPr/>
        </p:nvCxnSpPr>
        <p:spPr>
          <a:xfrm>
            <a:off x="4856832" y="3200400"/>
            <a:ext cx="0" cy="36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765F95BB-5808-40C2-9390-5DEDDA8602C6}"/>
              </a:ext>
            </a:extLst>
          </p:cNvPr>
          <p:cNvCxnSpPr>
            <a:cxnSpLocks/>
          </p:cNvCxnSpPr>
          <p:nvPr/>
        </p:nvCxnSpPr>
        <p:spPr>
          <a:xfrm flipV="1">
            <a:off x="4856832" y="3200400"/>
            <a:ext cx="4287168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Pfeil: nach links und rechts 9">
            <a:extLst>
              <a:ext uri="{FF2B5EF4-FFF2-40B4-BE49-F238E27FC236}">
                <a16:creationId xmlns:a16="http://schemas.microsoft.com/office/drawing/2014/main" id="{531FE708-DB90-448A-BAEF-59DCF8D78519}"/>
              </a:ext>
            </a:extLst>
          </p:cNvPr>
          <p:cNvSpPr/>
          <p:nvPr/>
        </p:nvSpPr>
        <p:spPr>
          <a:xfrm rot="621029">
            <a:off x="4128105" y="1684574"/>
            <a:ext cx="1414322" cy="3870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735125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/>
              <p:nvPr/>
            </p:nvSpPr>
            <p:spPr>
              <a:xfrm>
                <a:off x="0" y="326316"/>
                <a:ext cx="8672639" cy="392979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1.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From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now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on P(S)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given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, so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plug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this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in: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</m:d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</m:d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e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</m:d>
                            </m:num>
                            <m:den>
                              <m:r>
                                <a:rPr lang="de-DE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de-DE" b="0" i="1" smtClean="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  <m: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</m:d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</m:d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nary>
                                <m:naryPr>
                                  <m:chr m:val="∑"/>
                                  <m:limLoc m:val="undOvr"/>
                                  <m:grow m:val="on"/>
                                  <m:supHide m:val="on"/>
                                  <m:ctrlPr>
                                    <a:rPr lang="ar-AE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de-D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de-D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de-D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  <m:sup/>
                                <m:e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ar-AE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ar-AE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𝑀</m:t>
                                      </m:r>
                                    </m:e>
                                  </m:d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ar-AE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ar-AE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</m:d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</m:den>
                          </m:f>
                        </m:e>
                      </m:nary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2. Plug in Values: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de-D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+</a:t>
                </a:r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de-D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257</m:t>
                    </m:r>
                  </m:oMath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de-DE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de-DE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26316"/>
                <a:ext cx="8672639" cy="3929794"/>
              </a:xfrm>
              <a:prstGeom prst="rect">
                <a:avLst/>
              </a:prstGeom>
              <a:blipFill>
                <a:blip r:embed="rId3"/>
                <a:stretch>
                  <a:fillRect l="-562" t="-932" b="-46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feld 9">
            <a:extLst>
              <a:ext uri="{FF2B5EF4-FFF2-40B4-BE49-F238E27FC236}">
                <a16:creationId xmlns:a16="http://schemas.microsoft.com/office/drawing/2014/main" id="{41A87D5D-220F-4ABD-B3F2-64C708BDBF72}"/>
              </a:ext>
            </a:extLst>
          </p:cNvPr>
          <p:cNvSpPr txBox="1"/>
          <p:nvPr/>
        </p:nvSpPr>
        <p:spPr>
          <a:xfrm>
            <a:off x="111036" y="4541748"/>
            <a:ext cx="89219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Probability of problems with the recording function (B) increased by observing S = 0</a:t>
            </a:r>
          </a:p>
          <a:p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p(R = 0|S = 0) &gt; p(R = 0)</a:t>
            </a:r>
          </a:p>
          <a:p>
            <a:endParaRPr lang="de-D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Thus knowing that the recording wasn´t successful, makes it more likely that the recording functionality wasn´t working properly. -&gt; Simply common sense displayed in a mathematical manner.</a:t>
            </a:r>
            <a:endParaRPr lang="de-D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22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7F9F1B-02C1-4D5E-80F0-C261D1EB3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EE072C-3119-4412-BE3C-CFAB86C26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9CAD7BE-6A00-4300-8D23-D87BE05CE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A869BDE-1E84-4FF7-8635-C9B6D39AEA1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-1" y="-26649"/>
            <a:ext cx="9196283" cy="688464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FC4143A9-4756-4793-9F87-B2496440A09A}"/>
              </a:ext>
            </a:extLst>
          </p:cNvPr>
          <p:cNvSpPr txBox="1"/>
          <p:nvPr/>
        </p:nvSpPr>
        <p:spPr>
          <a:xfrm rot="2069043">
            <a:off x="3503773" y="3355349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2959813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3B8543E-2A20-4850-A582-43CFB30E294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3699"/>
            <a:ext cx="9144000" cy="685060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77BA472-EFE9-44C1-A484-086A386FD914}"/>
              </a:ext>
            </a:extLst>
          </p:cNvPr>
          <p:cNvSpPr txBox="1"/>
          <p:nvPr/>
        </p:nvSpPr>
        <p:spPr>
          <a:xfrm rot="2069043">
            <a:off x="3503773" y="3187870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5412115" y="1023462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7631854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6521984" y="2209800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5867400" y="1469806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6977269" y="1469806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7317115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5031115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6209160" y="2324290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/>
              <p:nvPr/>
            </p:nvSpPr>
            <p:spPr>
              <a:xfrm>
                <a:off x="90362" y="381000"/>
                <a:ext cx="4563583" cy="452431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Let´s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assume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could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know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that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recording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application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wouldn´t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work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,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Microphone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broken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well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and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still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would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like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to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know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probability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that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recording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application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responsible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an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unsuccesfull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recording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. The proper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mathematical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expression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than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would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=?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. 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Read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de-DE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equation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de-DE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from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de-DE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given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network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:</m:t>
                      </m:r>
                    </m:oMath>
                  </m:oMathPara>
                </a14:m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62" y="381000"/>
                <a:ext cx="4563583" cy="4524315"/>
              </a:xfrm>
              <a:prstGeom prst="rect">
                <a:avLst/>
              </a:prstGeom>
              <a:blipFill>
                <a:blip r:embed="rId3"/>
                <a:stretch>
                  <a:fillRect l="-1203" t="-80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F1751A7F-C718-4717-9BE1-C990FEDEAA49}"/>
                  </a:ext>
                </a:extLst>
              </p:cNvPr>
              <p:cNvSpPr txBox="1"/>
              <p:nvPr/>
            </p:nvSpPr>
            <p:spPr>
              <a:xfrm>
                <a:off x="90362" y="4160774"/>
                <a:ext cx="4958995" cy="20640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. Use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product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rule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over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M and S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</m:d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F1751A7F-C718-4717-9BE1-C990FEDEAA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62" y="4160774"/>
                <a:ext cx="4958995" cy="2064027"/>
              </a:xfrm>
              <a:prstGeom prst="rect">
                <a:avLst/>
              </a:prstGeom>
              <a:blipFill>
                <a:blip r:embed="rId4"/>
                <a:stretch>
                  <a:fillRect l="-1107" t="-177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feld 15">
            <a:extLst>
              <a:ext uri="{FF2B5EF4-FFF2-40B4-BE49-F238E27FC236}">
                <a16:creationId xmlns:a16="http://schemas.microsoft.com/office/drawing/2014/main" id="{888B229A-F969-4FA8-A2DE-AD6E06564CBB}"/>
              </a:ext>
            </a:extLst>
          </p:cNvPr>
          <p:cNvSpPr txBox="1"/>
          <p:nvPr/>
        </p:nvSpPr>
        <p:spPr>
          <a:xfrm>
            <a:off x="5694003" y="3900125"/>
            <a:ext cx="32462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0" i="0" u="none" strike="noStrike" baseline="0">
                <a:solidFill>
                  <a:srgbClr val="000000"/>
                </a:solidFill>
                <a:latin typeface="Calibri" panose="020F0502020204030204" pitchFamily="34" charset="0"/>
              </a:defRPr>
            </a:lvl1pPr>
          </a:lstStyle>
          <a:p>
            <a:r>
              <a:rPr lang="de-DE" dirty="0">
                <a:cs typeface="Calibri" panose="020F0502020204030204" pitchFamily="34" charset="0"/>
              </a:rPr>
              <a:t>As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see</a:t>
            </a:r>
            <a:r>
              <a:rPr lang="de-DE" dirty="0">
                <a:cs typeface="Calibri" panose="020F0502020204030204" pitchFamily="34" charset="0"/>
              </a:rPr>
              <a:t> on </a:t>
            </a:r>
            <a:r>
              <a:rPr lang="de-DE" dirty="0" err="1">
                <a:cs typeface="Calibri" panose="020F0502020204030204" pitchFamily="34" charset="0"/>
              </a:rPr>
              <a:t>the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tables</a:t>
            </a:r>
            <a:r>
              <a:rPr lang="de-DE" dirty="0">
                <a:cs typeface="Calibri" panose="020F0502020204030204" pitchFamily="34" charset="0"/>
              </a:rPr>
              <a:t> a </a:t>
            </a:r>
            <a:r>
              <a:rPr lang="de-DE" dirty="0" err="1">
                <a:cs typeface="Calibri" panose="020F0502020204030204" pitchFamily="34" charset="0"/>
              </a:rPr>
              <a:t>slide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ago</a:t>
            </a:r>
            <a:r>
              <a:rPr lang="de-DE" dirty="0">
                <a:cs typeface="Calibri" panose="020F0502020204030204" pitchFamily="34" charset="0"/>
              </a:rPr>
              <a:t>, </a:t>
            </a:r>
            <a:r>
              <a:rPr lang="de-DE" dirty="0" err="1">
                <a:cs typeface="Calibri" panose="020F0502020204030204" pitchFamily="34" charset="0"/>
              </a:rPr>
              <a:t>there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is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no</a:t>
            </a:r>
            <a:r>
              <a:rPr lang="de-DE" dirty="0">
                <a:cs typeface="Calibri" panose="020F0502020204030204" pitchFamily="34" charset="0"/>
              </a:rPr>
              <a:t> P(M,S) </a:t>
            </a:r>
            <a:r>
              <a:rPr lang="de-DE" dirty="0" err="1">
                <a:cs typeface="Calibri" panose="020F0502020204030204" pitchFamily="34" charset="0"/>
              </a:rPr>
              <a:t>that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could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directly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plug</a:t>
            </a:r>
            <a:r>
              <a:rPr lang="de-DE" dirty="0">
                <a:cs typeface="Calibri" panose="020F0502020204030204" pitchFamily="34" charset="0"/>
              </a:rPr>
              <a:t> in, </a:t>
            </a:r>
            <a:r>
              <a:rPr lang="de-DE" dirty="0" err="1">
                <a:cs typeface="Calibri" panose="020F0502020204030204" pitchFamily="34" charset="0"/>
              </a:rPr>
              <a:t>as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is</a:t>
            </a:r>
            <a:r>
              <a:rPr lang="de-DE" dirty="0">
                <a:cs typeface="Calibri" panose="020F0502020204030204" pitchFamily="34" charset="0"/>
              </a:rPr>
              <a:t> not </a:t>
            </a:r>
            <a:r>
              <a:rPr lang="de-DE" dirty="0" err="1">
                <a:cs typeface="Calibri" panose="020F0502020204030204" pitchFamily="34" charset="0"/>
              </a:rPr>
              <a:t>directly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given</a:t>
            </a:r>
            <a:r>
              <a:rPr lang="de-DE" dirty="0">
                <a:cs typeface="Calibri" panose="020F0502020204030204" pitchFamily="34" charset="0"/>
              </a:rPr>
              <a:t> (</a:t>
            </a:r>
            <a:r>
              <a:rPr lang="de-DE" dirty="0" err="1">
                <a:cs typeface="Calibri" panose="020F0502020204030204" pitchFamily="34" charset="0"/>
              </a:rPr>
              <a:t>dependend</a:t>
            </a:r>
            <a:r>
              <a:rPr lang="de-DE" dirty="0">
                <a:cs typeface="Calibri" panose="020F0502020204030204" pitchFamily="34" charset="0"/>
              </a:rPr>
              <a:t> on p(M) and p(R)).</a:t>
            </a:r>
          </a:p>
          <a:p>
            <a:endParaRPr lang="de-DE" dirty="0">
              <a:cs typeface="Calibri" panose="020F0502020204030204" pitchFamily="34" charset="0"/>
            </a:endParaRPr>
          </a:p>
          <a:p>
            <a:r>
              <a:rPr lang="de-DE" dirty="0">
                <a:cs typeface="Calibri" panose="020F0502020204030204" pitchFamily="34" charset="0"/>
              </a:rPr>
              <a:t>So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have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to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calculate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somehow</a:t>
            </a:r>
            <a:r>
              <a:rPr lang="de-DE" dirty="0">
                <a:cs typeface="Calibri" panose="020F0502020204030204" pitchFamily="34" charset="0"/>
              </a:rPr>
              <a:t> out </a:t>
            </a:r>
            <a:r>
              <a:rPr lang="de-DE" dirty="0" err="1">
                <a:cs typeface="Calibri" panose="020F0502020204030204" pitchFamily="34" charset="0"/>
              </a:rPr>
              <a:t>of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the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given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information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again</a:t>
            </a:r>
            <a:r>
              <a:rPr lang="de-DE" dirty="0">
                <a:cs typeface="Calibri" panose="020F0502020204030204" pitchFamily="34" charset="0"/>
              </a:rPr>
              <a:t> ;).</a:t>
            </a:r>
          </a:p>
        </p:txBody>
      </p: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099813E-E7C6-445F-A96B-654BAE5F0DEE}"/>
              </a:ext>
            </a:extLst>
          </p:cNvPr>
          <p:cNvCxnSpPr>
            <a:cxnSpLocks/>
          </p:cNvCxnSpPr>
          <p:nvPr/>
        </p:nvCxnSpPr>
        <p:spPr>
          <a:xfrm>
            <a:off x="5049357" y="3200400"/>
            <a:ext cx="0" cy="36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E68FBCC9-F115-4996-B706-7882F319705C}"/>
              </a:ext>
            </a:extLst>
          </p:cNvPr>
          <p:cNvCxnSpPr>
            <a:cxnSpLocks/>
          </p:cNvCxnSpPr>
          <p:nvPr/>
        </p:nvCxnSpPr>
        <p:spPr>
          <a:xfrm>
            <a:off x="5049357" y="3200400"/>
            <a:ext cx="4094643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Pfeil: nach links und rechts 9">
            <a:extLst>
              <a:ext uri="{FF2B5EF4-FFF2-40B4-BE49-F238E27FC236}">
                <a16:creationId xmlns:a16="http://schemas.microsoft.com/office/drawing/2014/main" id="{728AB0D1-A28D-4F8C-8CDC-03284FBBA2FA}"/>
              </a:ext>
            </a:extLst>
          </p:cNvPr>
          <p:cNvSpPr/>
          <p:nvPr/>
        </p:nvSpPr>
        <p:spPr>
          <a:xfrm rot="19046801">
            <a:off x="3902754" y="2682550"/>
            <a:ext cx="1957669" cy="3870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103870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5412115" y="1023462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7631854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6521984" y="2209800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5867400" y="1469806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6977269" y="1469806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7317115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5031115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6209160" y="2324290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69636E9A-0645-4C5B-9608-879DA552FABE}"/>
                  </a:ext>
                </a:extLst>
              </p:cNvPr>
              <p:cNvSpPr txBox="1"/>
              <p:nvPr/>
            </p:nvSpPr>
            <p:spPr>
              <a:xfrm>
                <a:off x="16656" y="381000"/>
                <a:ext cx="8974944" cy="66975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 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?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1. Use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equation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from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given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network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again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</m:e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2. Use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sum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rule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over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R: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(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𝑀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𝑆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naryPr>
                        <m:sub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</m:sub>
                        <m:sup/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𝑀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(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|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3. Plug in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into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original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formula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|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</m:e>
                      </m:d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𝑀</m:t>
                              </m:r>
                            </m:e>
                          </m:d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(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|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)</m:t>
                          </m:r>
                        </m:num>
                        <m:den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𝑀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naryPr>
                            <m:sub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</m:sub>
                            <m:sup/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𝑅</m:t>
                                  </m:r>
                                </m:e>
                              </m:d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∗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(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𝑆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|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𝑀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4. Plug in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values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</m:e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</m:e>
                      </m:d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(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|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)</m:t>
                          </m:r>
                        </m:num>
                        <m:den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𝑆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𝑀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𝑆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𝑀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</m:d>
                        </m:den>
                      </m:f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≈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0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111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u="sng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69636E9A-0645-4C5B-9608-879DA552FA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56" y="381000"/>
                <a:ext cx="8974944" cy="6697539"/>
              </a:xfrm>
              <a:prstGeom prst="rect">
                <a:avLst/>
              </a:prstGeom>
              <a:blipFill>
                <a:blip r:embed="rId3"/>
                <a:stretch>
                  <a:fillRect l="-61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feld 23">
            <a:extLst>
              <a:ext uri="{FF2B5EF4-FFF2-40B4-BE49-F238E27FC236}">
                <a16:creationId xmlns:a16="http://schemas.microsoft.com/office/drawing/2014/main" id="{61F78E0C-A2D1-4467-B21B-8828DD7DAA49}"/>
              </a:ext>
            </a:extLst>
          </p:cNvPr>
          <p:cNvSpPr txBox="1"/>
          <p:nvPr/>
        </p:nvSpPr>
        <p:spPr>
          <a:xfrm>
            <a:off x="4700062" y="3219510"/>
            <a:ext cx="4177243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Probability of an malfunction in BBB is reduced due to observing the malfunction of the micro.</a:t>
            </a:r>
          </a:p>
          <a:p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is referred to as “explaining away”:</a:t>
            </a:r>
          </a:p>
          <a:p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Finding out that the micro actually isn´t working properly explains away that the recording wasn´t successful.</a:t>
            </a:r>
            <a:endParaRPr lang="de-D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Pfeil: nach links und rechts 25">
            <a:extLst>
              <a:ext uri="{FF2B5EF4-FFF2-40B4-BE49-F238E27FC236}">
                <a16:creationId xmlns:a16="http://schemas.microsoft.com/office/drawing/2014/main" id="{36E18F01-F7C4-4D7D-A856-5C9E0320D908}"/>
              </a:ext>
            </a:extLst>
          </p:cNvPr>
          <p:cNvSpPr/>
          <p:nvPr/>
        </p:nvSpPr>
        <p:spPr>
          <a:xfrm rot="710631">
            <a:off x="4101121" y="1687408"/>
            <a:ext cx="1414322" cy="3870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552192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ChangeArrowheads="1"/>
          </p:cNvSpPr>
          <p:nvPr/>
        </p:nvSpPr>
        <p:spPr bwMode="auto">
          <a:xfrm>
            <a:off x="7842250" y="452438"/>
            <a:ext cx="1301750" cy="6405562"/>
          </a:xfrm>
          <a:prstGeom prst="rect">
            <a:avLst/>
          </a:prstGeom>
          <a:solidFill>
            <a:srgbClr val="DFDC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de-DE" altLang="de-DE" sz="1800" b="0"/>
          </a:p>
        </p:txBody>
      </p:sp>
      <p:pic>
        <p:nvPicPr>
          <p:cNvPr id="722948" name="Picture 4" descr="Timerbalk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0913" y="1447800"/>
            <a:ext cx="231775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2" name="Text Box 5"/>
          <p:cNvSpPr txBox="1">
            <a:spLocks noChangeArrowheads="1"/>
          </p:cNvSpPr>
          <p:nvPr/>
        </p:nvSpPr>
        <p:spPr bwMode="auto">
          <a:xfrm rot="-5400000">
            <a:off x="7862887" y="3244851"/>
            <a:ext cx="8096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dirty="0" err="1"/>
              <a:t>Timer</a:t>
            </a:r>
            <a:endParaRPr lang="de-DE" altLang="de-DE" sz="1800" dirty="0"/>
          </a:p>
        </p:txBody>
      </p:sp>
      <p:sp>
        <p:nvSpPr>
          <p:cNvPr id="22533" name="Text Box 6"/>
          <p:cNvSpPr txBox="1">
            <a:spLocks noChangeArrowheads="1"/>
          </p:cNvSpPr>
          <p:nvPr/>
        </p:nvSpPr>
        <p:spPr bwMode="auto">
          <a:xfrm>
            <a:off x="7842250" y="6415088"/>
            <a:ext cx="6540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b="0"/>
              <a:t>Stop</a:t>
            </a:r>
          </a:p>
        </p:txBody>
      </p:sp>
      <p:sp>
        <p:nvSpPr>
          <p:cNvPr id="22534" name="Text Box 7"/>
          <p:cNvSpPr txBox="1">
            <a:spLocks noChangeArrowheads="1"/>
          </p:cNvSpPr>
          <p:nvPr/>
        </p:nvSpPr>
        <p:spPr bwMode="auto">
          <a:xfrm>
            <a:off x="7866063" y="1309688"/>
            <a:ext cx="666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b="0"/>
              <a:t>Start</a:t>
            </a:r>
          </a:p>
        </p:txBody>
      </p:sp>
      <p:sp>
        <p:nvSpPr>
          <p:cNvPr id="22535" name="Rectangle 8"/>
          <p:cNvSpPr>
            <a:spLocks/>
          </p:cNvSpPr>
          <p:nvPr/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>
                <a:solidFill>
                  <a:schemeClr val="bg1"/>
                </a:solidFill>
              </a:rPr>
              <a:t>Questionnaire</a:t>
            </a:r>
          </a:p>
        </p:txBody>
      </p:sp>
      <p:sp>
        <p:nvSpPr>
          <p:cNvPr id="22537" name="Textfeld 10"/>
          <p:cNvSpPr txBox="1">
            <a:spLocks noChangeArrowheads="1"/>
          </p:cNvSpPr>
          <p:nvPr/>
        </p:nvSpPr>
        <p:spPr bwMode="auto">
          <a:xfrm>
            <a:off x="8305800" y="0"/>
            <a:ext cx="838200" cy="1108075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6600" b="0">
                <a:latin typeface="Adobe Ming Std L" pitchFamily="18" charset="-128"/>
                <a:ea typeface="Adobe Ming Std L" pitchFamily="18" charset="-128"/>
              </a:rPr>
              <a:t>Q</a:t>
            </a:r>
          </a:p>
        </p:txBody>
      </p:sp>
      <p:sp>
        <p:nvSpPr>
          <p:cNvPr id="9" name="Rechteck 8"/>
          <p:cNvSpPr/>
          <p:nvPr/>
        </p:nvSpPr>
        <p:spPr>
          <a:xfrm>
            <a:off x="-152400" y="376238"/>
            <a:ext cx="8534400" cy="1524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2" name="Kai_Engel_-_06_-_Changing_Realit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90813" y="6451600"/>
            <a:ext cx="406400" cy="4064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4860167" y="6643300"/>
            <a:ext cx="28360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freemusicarchive.org/music/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Kai_Engel</a:t>
            </a:r>
            <a:r>
              <a:rPr lang="en-US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8984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300000"/>
                                        <p:tgtEl>
                                          <p:spTgt spid="7229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99"/>
                                          </p:stCondLst>
                                        </p:cTn>
                                        <p:tgtEl>
                                          <p:spTgt spid="722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87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8"/>
          <p:cNvSpPr>
            <a:spLocks/>
          </p:cNvSpPr>
          <p:nvPr/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>
                <a:solidFill>
                  <a:schemeClr val="bg1"/>
                </a:solidFill>
              </a:rPr>
              <a:t>Questionnaire</a:t>
            </a:r>
          </a:p>
        </p:txBody>
      </p:sp>
      <p:sp>
        <p:nvSpPr>
          <p:cNvPr id="15" name="Rechteck 14"/>
          <p:cNvSpPr/>
          <p:nvPr/>
        </p:nvSpPr>
        <p:spPr>
          <a:xfrm>
            <a:off x="0" y="381000"/>
            <a:ext cx="9144000" cy="1524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3558" name="Textfeld 8"/>
          <p:cNvSpPr txBox="1">
            <a:spLocks noChangeArrowheads="1"/>
          </p:cNvSpPr>
          <p:nvPr/>
        </p:nvSpPr>
        <p:spPr bwMode="auto">
          <a:xfrm>
            <a:off x="8420100" y="0"/>
            <a:ext cx="723900" cy="92392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de-DE" altLang="de-DE" sz="5400" b="0">
                <a:latin typeface="Adobe Ming Std L" pitchFamily="18" charset="-128"/>
                <a:ea typeface="Adobe Ming Std L" pitchFamily="18" charset="-128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425884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2118027-8063-4050-8EEA-6090C5FBB9E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10596"/>
            <a:ext cx="9144000" cy="6836808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23DD0B3-2B60-44B7-B83F-D35D314BC8F6}"/>
              </a:ext>
            </a:extLst>
          </p:cNvPr>
          <p:cNvSpPr txBox="1"/>
          <p:nvPr/>
        </p:nvSpPr>
        <p:spPr>
          <a:xfrm rot="2069043">
            <a:off x="3503773" y="3187868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2335577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GB" sz="2000" dirty="0"/>
              <a:t>Representing Knowledge Example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228599" y="990600"/>
            <a:ext cx="7425343" cy="1209324"/>
          </a:xfrm>
        </p:spPr>
        <p:txBody>
          <a:bodyPr lIns="90000" rIns="0"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marL="0" indent="0" eaLnBrk="1" hangingPunct="1">
              <a:lnSpc>
                <a:spcPct val="90000"/>
              </a:lnSpc>
            </a:pPr>
            <a:r>
              <a:rPr lang="en-GB" sz="1800" b="0" dirty="0"/>
              <a:t>The model can help us to understand how a special </a:t>
            </a:r>
            <a:r>
              <a:rPr lang="en-GB" sz="1800" dirty="0"/>
              <a:t>state</a:t>
            </a:r>
            <a:r>
              <a:rPr lang="en-GB" sz="1800" b="0" dirty="0"/>
              <a:t> is dependent on its </a:t>
            </a:r>
            <a:r>
              <a:rPr lang="en-GB" sz="1800" dirty="0"/>
              <a:t>conditions</a:t>
            </a:r>
            <a:r>
              <a:rPr lang="en-GB" sz="1800" b="0" dirty="0"/>
              <a:t>.</a:t>
            </a:r>
          </a:p>
          <a:p>
            <a:pPr marL="0" indent="0" eaLnBrk="1" hangingPunct="1">
              <a:lnSpc>
                <a:spcPct val="90000"/>
              </a:lnSpc>
            </a:pPr>
            <a:endParaRPr lang="en-GB" sz="600" b="0" dirty="0"/>
          </a:p>
          <a:p>
            <a:pPr marL="400050" lvl="1" indent="0" eaLnBrk="1" hangingPunct="1">
              <a:lnSpc>
                <a:spcPct val="90000"/>
              </a:lnSpc>
            </a:pPr>
            <a:endParaRPr lang="en-GB" sz="1400" b="0" dirty="0"/>
          </a:p>
          <a:p>
            <a:pPr marL="0" indent="0" eaLnBrk="1" hangingPunct="1">
              <a:lnSpc>
                <a:spcPct val="90000"/>
              </a:lnSpc>
            </a:pPr>
            <a:endParaRPr lang="en-GB" sz="1800" b="0" dirty="0"/>
          </a:p>
          <a:p>
            <a:pPr marL="0" indent="0" eaLnBrk="1" hangingPunct="1">
              <a:lnSpc>
                <a:spcPct val="90000"/>
              </a:lnSpc>
            </a:pPr>
            <a:endParaRPr lang="en-GB" sz="1800" b="0" dirty="0"/>
          </a:p>
          <a:p>
            <a:pPr marL="0" indent="0" eaLnBrk="1" hangingPunct="1">
              <a:lnSpc>
                <a:spcPct val="90000"/>
              </a:lnSpc>
            </a:pPr>
            <a:endParaRPr lang="en-GB" sz="1800" b="0" dirty="0"/>
          </a:p>
          <a:p>
            <a:pPr marL="0" indent="0" eaLnBrk="1" hangingPunct="1">
              <a:lnSpc>
                <a:spcPct val="90000"/>
              </a:lnSpc>
            </a:pPr>
            <a:endParaRPr lang="en-GB" sz="1800" b="0" dirty="0"/>
          </a:p>
          <a:p>
            <a:pPr eaLnBrk="1" hangingPunct="1">
              <a:lnSpc>
                <a:spcPct val="90000"/>
              </a:lnSpc>
            </a:pPr>
            <a:endParaRPr lang="en-GB" sz="1200" b="0" dirty="0"/>
          </a:p>
          <a:p>
            <a:pPr eaLnBrk="1" hangingPunct="1">
              <a:lnSpc>
                <a:spcPct val="90000"/>
              </a:lnSpc>
            </a:pPr>
            <a:endParaRPr lang="en-GB" sz="1200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DEB0D8-E56B-483A-B87C-821BCA40D7BD}"/>
              </a:ext>
            </a:extLst>
          </p:cNvPr>
          <p:cNvSpPr txBox="1">
            <a:spLocks/>
          </p:cNvSpPr>
          <p:nvPr/>
        </p:nvSpPr>
        <p:spPr bwMode="auto">
          <a:xfrm>
            <a:off x="228600" y="609600"/>
            <a:ext cx="8686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90000"/>
              </a:lnSpc>
            </a:pPr>
            <a:r>
              <a:rPr lang="en-GB" sz="2000" dirty="0"/>
              <a:t>How to use graphical models for real world problems?</a:t>
            </a:r>
          </a:p>
        </p:txBody>
      </p: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7CD01C1C-A225-4FE2-9459-94713B1897F1}"/>
              </a:ext>
            </a:extLst>
          </p:cNvPr>
          <p:cNvGrpSpPr/>
          <p:nvPr/>
        </p:nvGrpSpPr>
        <p:grpSpPr>
          <a:xfrm>
            <a:off x="5666370" y="2321534"/>
            <a:ext cx="3086100" cy="1898142"/>
            <a:chOff x="5943600" y="1494282"/>
            <a:chExt cx="3086100" cy="1898142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F49D53F5-E361-48AA-9D64-E2CB74BB1789}"/>
                </a:ext>
              </a:extLst>
            </p:cNvPr>
            <p:cNvSpPr/>
            <p:nvPr/>
          </p:nvSpPr>
          <p:spPr>
            <a:xfrm>
              <a:off x="6858000" y="1494282"/>
              <a:ext cx="1257300" cy="45720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1E33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de-DE" sz="1400" b="1" dirty="0">
                  <a:solidFill>
                    <a:srgbClr val="1E3336"/>
                  </a:solidFill>
                </a:rPr>
                <a:t>Motivation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2BE115FF-739C-45F4-9742-70AA2295266B}"/>
                </a:ext>
              </a:extLst>
            </p:cNvPr>
            <p:cNvSpPr/>
            <p:nvPr/>
          </p:nvSpPr>
          <p:spPr>
            <a:xfrm>
              <a:off x="5943600" y="2229612"/>
              <a:ext cx="1257300" cy="45720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1E33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GB" sz="1400" b="1" dirty="0">
                  <a:solidFill>
                    <a:srgbClr val="1E3336"/>
                  </a:solidFill>
                </a:rPr>
                <a:t>Yourself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6683A4FD-E0B2-41F1-A8BD-8BAC6E54185F}"/>
                </a:ext>
              </a:extLst>
            </p:cNvPr>
            <p:cNvSpPr/>
            <p:nvPr/>
          </p:nvSpPr>
          <p:spPr>
            <a:xfrm>
              <a:off x="6858000" y="2935224"/>
              <a:ext cx="1257300" cy="45720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1E33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GB" sz="1400" b="1" dirty="0">
                  <a:solidFill>
                    <a:srgbClr val="1E3336"/>
                  </a:solidFill>
                </a:rPr>
                <a:t>Informed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B399B6BC-4CBC-43C1-805B-1F595CA458DC}"/>
                </a:ext>
              </a:extLst>
            </p:cNvPr>
            <p:cNvSpPr/>
            <p:nvPr/>
          </p:nvSpPr>
          <p:spPr>
            <a:xfrm>
              <a:off x="7772400" y="2199894"/>
              <a:ext cx="1257300" cy="45720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1E33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GB" sz="1400" b="1" dirty="0">
                  <a:solidFill>
                    <a:srgbClr val="1E3336"/>
                  </a:solidFill>
                </a:rPr>
                <a:t>Someone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C2E78B99-B340-4952-83FC-C2B2A9BE58B2}"/>
                </a:ext>
              </a:extLst>
            </p:cNvPr>
            <p:cNvCxnSpPr>
              <a:stCxn id="3" idx="3"/>
              <a:endCxn id="9" idx="0"/>
            </p:cNvCxnSpPr>
            <p:nvPr/>
          </p:nvCxnSpPr>
          <p:spPr>
            <a:xfrm flipH="1">
              <a:off x="6572250" y="1884527"/>
              <a:ext cx="469877" cy="345085"/>
            </a:xfrm>
            <a:prstGeom prst="straightConnector1">
              <a:avLst/>
            </a:prstGeom>
            <a:ln w="28575">
              <a:solidFill>
                <a:srgbClr val="1E333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FF3027BD-CF6F-4C8E-992C-81EF92796ADD}"/>
                </a:ext>
              </a:extLst>
            </p:cNvPr>
            <p:cNvCxnSpPr>
              <a:cxnSpLocks/>
              <a:stCxn id="3" idx="5"/>
              <a:endCxn id="17" idx="0"/>
            </p:cNvCxnSpPr>
            <p:nvPr/>
          </p:nvCxnSpPr>
          <p:spPr>
            <a:xfrm>
              <a:off x="7931173" y="1884527"/>
              <a:ext cx="469877" cy="315367"/>
            </a:xfrm>
            <a:prstGeom prst="straightConnector1">
              <a:avLst/>
            </a:prstGeom>
            <a:ln w="28575">
              <a:solidFill>
                <a:srgbClr val="1E333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 Verbindung mit Pfeil 26">
              <a:extLst>
                <a:ext uri="{FF2B5EF4-FFF2-40B4-BE49-F238E27FC236}">
                  <a16:creationId xmlns:a16="http://schemas.microsoft.com/office/drawing/2014/main" id="{441475B7-0B6E-4E44-8115-4F5B9929F309}"/>
                </a:ext>
              </a:extLst>
            </p:cNvPr>
            <p:cNvCxnSpPr>
              <a:cxnSpLocks/>
              <a:stCxn id="9" idx="4"/>
              <a:endCxn id="15" idx="1"/>
            </p:cNvCxnSpPr>
            <p:nvPr/>
          </p:nvCxnSpPr>
          <p:spPr>
            <a:xfrm>
              <a:off x="6572250" y="2686812"/>
              <a:ext cx="469877" cy="315367"/>
            </a:xfrm>
            <a:prstGeom prst="straightConnector1">
              <a:avLst/>
            </a:prstGeom>
            <a:ln w="28575">
              <a:solidFill>
                <a:srgbClr val="1E333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3AAE67DA-0F65-4CA6-81E2-19A1620D3290}"/>
                </a:ext>
              </a:extLst>
            </p:cNvPr>
            <p:cNvCxnSpPr>
              <a:cxnSpLocks/>
              <a:stCxn id="17" idx="4"/>
              <a:endCxn id="15" idx="7"/>
            </p:cNvCxnSpPr>
            <p:nvPr/>
          </p:nvCxnSpPr>
          <p:spPr>
            <a:xfrm flipH="1">
              <a:off x="7931173" y="2657094"/>
              <a:ext cx="469877" cy="345085"/>
            </a:xfrm>
            <a:prstGeom prst="straightConnector1">
              <a:avLst/>
            </a:prstGeom>
            <a:ln w="28575">
              <a:solidFill>
                <a:srgbClr val="1E333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feld 33">
            <a:extLst>
              <a:ext uri="{FF2B5EF4-FFF2-40B4-BE49-F238E27FC236}">
                <a16:creationId xmlns:a16="http://schemas.microsoft.com/office/drawing/2014/main" id="{CB9CB0E0-8AA3-4602-9339-E0D5762E99AE}"/>
              </a:ext>
            </a:extLst>
          </p:cNvPr>
          <p:cNvSpPr txBox="1"/>
          <p:nvPr/>
        </p:nvSpPr>
        <p:spPr>
          <a:xfrm>
            <a:off x="228600" y="5124069"/>
            <a:ext cx="8686800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eaLnBrk="1" hangingPunct="1">
              <a:lnSpc>
                <a:spcPct val="90000"/>
              </a:lnSpc>
            </a:pPr>
            <a:r>
              <a:rPr lang="en-GB" sz="1800" b="0" dirty="0">
                <a:latin typeface="+mn-lt"/>
              </a:rPr>
              <a:t>With knowing the </a:t>
            </a:r>
            <a:r>
              <a:rPr lang="en-GB" sz="1800" b="1" dirty="0">
                <a:latin typeface="+mn-lt"/>
              </a:rPr>
              <a:t>probabilities</a:t>
            </a:r>
            <a:r>
              <a:rPr lang="en-GB" sz="1800" b="0" dirty="0">
                <a:latin typeface="+mn-lt"/>
              </a:rPr>
              <a:t>, there is a way to easily represent the topology of the network, using concrete numbers of the probabilities.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EE8169F9-AAE4-4F9B-B1AE-BA0B88EA67BE}"/>
              </a:ext>
            </a:extLst>
          </p:cNvPr>
          <p:cNvSpPr txBox="1"/>
          <p:nvPr/>
        </p:nvSpPr>
        <p:spPr>
          <a:xfrm>
            <a:off x="228600" y="5921514"/>
            <a:ext cx="617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+mn-lt"/>
                <a:sym typeface="Wingdings" panose="05000000000000000000" pitchFamily="2" charset="2"/>
              </a:rPr>
              <a:t> using Conditional Probability Tables (CPT)</a:t>
            </a:r>
            <a:endParaRPr lang="en-GB" sz="2000" b="1" dirty="0">
              <a:latin typeface="+mn-lt"/>
            </a:endParaRPr>
          </a:p>
          <a:p>
            <a:endParaRPr lang="de-DE" sz="2000" dirty="0"/>
          </a:p>
        </p:txBody>
      </p:sp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EA802727-5DC0-4C15-B201-FD41873BA8C3}"/>
              </a:ext>
            </a:extLst>
          </p:cNvPr>
          <p:cNvGrpSpPr/>
          <p:nvPr/>
        </p:nvGrpSpPr>
        <p:grpSpPr>
          <a:xfrm>
            <a:off x="5486400" y="1957135"/>
            <a:ext cx="3493215" cy="2614865"/>
            <a:chOff x="5763630" y="1433159"/>
            <a:chExt cx="3493215" cy="2614865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6" name="Textfeld 35">
                  <a:extLst>
                    <a:ext uri="{FF2B5EF4-FFF2-40B4-BE49-F238E27FC236}">
                      <a16:creationId xmlns:a16="http://schemas.microsoft.com/office/drawing/2014/main" id="{4AD5FE44-EDAA-4ADE-A0E5-78773FD9C140}"/>
                    </a:ext>
                  </a:extLst>
                </p:cNvPr>
                <p:cNvSpPr txBox="1"/>
                <p:nvPr/>
              </p:nvSpPr>
              <p:spPr>
                <a:xfrm>
                  <a:off x="7042127" y="1433159"/>
                  <a:ext cx="88904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𝑴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1600" b="1" dirty="0">
                    <a:solidFill>
                      <a:srgbClr val="1E3336"/>
                    </a:solidFill>
                  </a:endParaRPr>
                </a:p>
              </p:txBody>
            </p:sp>
          </mc:Choice>
          <mc:Fallback>
            <p:sp>
              <p:nvSpPr>
                <p:cNvPr id="36" name="Textfeld 35">
                  <a:extLst>
                    <a:ext uri="{FF2B5EF4-FFF2-40B4-BE49-F238E27FC236}">
                      <a16:creationId xmlns:a16="http://schemas.microsoft.com/office/drawing/2014/main" id="{4AD5FE44-EDAA-4ADE-A0E5-78773FD9C1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42127" y="1433159"/>
                  <a:ext cx="889046" cy="338554"/>
                </a:xfrm>
                <a:prstGeom prst="rect">
                  <a:avLst/>
                </a:prstGeom>
                <a:blipFill>
                  <a:blip r:embed="rId3"/>
                  <a:stretch>
                    <a:fillRect b="-10714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7" name="Textfeld 36">
                  <a:extLst>
                    <a:ext uri="{FF2B5EF4-FFF2-40B4-BE49-F238E27FC236}">
                      <a16:creationId xmlns:a16="http://schemas.microsoft.com/office/drawing/2014/main" id="{D5CAA817-B54D-4C95-8A08-6DAD3681685F}"/>
                    </a:ext>
                  </a:extLst>
                </p:cNvPr>
                <p:cNvSpPr txBox="1"/>
                <p:nvPr/>
              </p:nvSpPr>
              <p:spPr>
                <a:xfrm>
                  <a:off x="8367799" y="2187803"/>
                  <a:ext cx="88904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𝑺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𝑴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1600" b="1" dirty="0">
                    <a:solidFill>
                      <a:srgbClr val="1E3336"/>
                    </a:solidFill>
                  </a:endParaRPr>
                </a:p>
              </p:txBody>
            </p:sp>
          </mc:Choice>
          <mc:Fallback>
            <p:sp>
              <p:nvSpPr>
                <p:cNvPr id="37" name="Textfeld 36">
                  <a:extLst>
                    <a:ext uri="{FF2B5EF4-FFF2-40B4-BE49-F238E27FC236}">
                      <a16:creationId xmlns:a16="http://schemas.microsoft.com/office/drawing/2014/main" id="{D5CAA817-B54D-4C95-8A08-6DAD3681685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67799" y="2187803"/>
                  <a:ext cx="889046" cy="338554"/>
                </a:xfrm>
                <a:prstGeom prst="rect">
                  <a:avLst/>
                </a:prstGeom>
                <a:blipFill>
                  <a:blip r:embed="rId4"/>
                  <a:stretch>
                    <a:fillRect b="-12727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4870B9EC-464F-4804-A13C-01C642AA1B07}"/>
                    </a:ext>
                  </a:extLst>
                </p:cNvPr>
                <p:cNvSpPr txBox="1"/>
                <p:nvPr/>
              </p:nvSpPr>
              <p:spPr>
                <a:xfrm>
                  <a:off x="5763630" y="2201841"/>
                  <a:ext cx="88904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𝒀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𝑴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1600" b="1" dirty="0">
                    <a:solidFill>
                      <a:srgbClr val="1E3336"/>
                    </a:solidFill>
                  </a:endParaRPr>
                </a:p>
              </p:txBody>
            </p:sp>
          </mc:Choice>
          <mc:Fallback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4870B9EC-464F-4804-A13C-01C642AA1B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63630" y="2201841"/>
                  <a:ext cx="889046" cy="338554"/>
                </a:xfrm>
                <a:prstGeom prst="rect">
                  <a:avLst/>
                </a:prstGeom>
                <a:blipFill>
                  <a:blip r:embed="rId5"/>
                  <a:stretch>
                    <a:fillRect b="-10714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0" name="Textfeld 39">
                  <a:extLst>
                    <a:ext uri="{FF2B5EF4-FFF2-40B4-BE49-F238E27FC236}">
                      <a16:creationId xmlns:a16="http://schemas.microsoft.com/office/drawing/2014/main" id="{48175A69-1BC2-46EC-B804-F84F18BE8552}"/>
                    </a:ext>
                  </a:extLst>
                </p:cNvPr>
                <p:cNvSpPr txBox="1"/>
                <p:nvPr/>
              </p:nvSpPr>
              <p:spPr>
                <a:xfrm>
                  <a:off x="6903720" y="3709470"/>
                  <a:ext cx="1177844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𝑴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𝒀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𝑺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𝑰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1600" b="1" dirty="0">
                    <a:solidFill>
                      <a:srgbClr val="1E3336"/>
                    </a:solidFill>
                  </a:endParaRPr>
                </a:p>
              </p:txBody>
            </p:sp>
          </mc:Choice>
          <mc:Fallback>
            <p:sp>
              <p:nvSpPr>
                <p:cNvPr id="40" name="Textfeld 39">
                  <a:extLst>
                    <a:ext uri="{FF2B5EF4-FFF2-40B4-BE49-F238E27FC236}">
                      <a16:creationId xmlns:a16="http://schemas.microsoft.com/office/drawing/2014/main" id="{48175A69-1BC2-46EC-B804-F84F18BE85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03720" y="3709470"/>
                  <a:ext cx="1177844" cy="338554"/>
                </a:xfrm>
                <a:prstGeom prst="rect">
                  <a:avLst/>
                </a:prstGeom>
                <a:blipFill>
                  <a:blip r:embed="rId6"/>
                  <a:stretch>
                    <a:fillRect r="-4663" b="-10714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feld 46">
                <a:extLst>
                  <a:ext uri="{FF2B5EF4-FFF2-40B4-BE49-F238E27FC236}">
                    <a16:creationId xmlns:a16="http://schemas.microsoft.com/office/drawing/2014/main" id="{AAA0B4A6-5E16-4F36-8DAD-60183C8C7444}"/>
                  </a:ext>
                </a:extLst>
              </p:cNvPr>
              <p:cNvSpPr txBox="1"/>
              <p:nvPr/>
            </p:nvSpPr>
            <p:spPr>
              <a:xfrm>
                <a:off x="-147343" y="2055977"/>
                <a:ext cx="6014743" cy="26684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00050" lvl="1" indent="0" eaLnBrk="1" hangingPunct="1">
                  <a:lnSpc>
                    <a:spcPct val="90000"/>
                  </a:lnSpc>
                </a:pPr>
                <a:r>
                  <a:rPr lang="en-GB" sz="1600" b="0" dirty="0"/>
                  <a:t>e.g.: 	When do I have information about the content of   </a:t>
                </a:r>
              </a:p>
              <a:p>
                <a:pPr marL="400050" lvl="1" indent="0" eaLnBrk="1" hangingPunct="1">
                  <a:lnSpc>
                    <a:spcPct val="90000"/>
                  </a:lnSpc>
                </a:pPr>
                <a:r>
                  <a:rPr lang="en-GB" sz="1600" dirty="0"/>
                  <a:t>         </a:t>
                </a:r>
                <a:r>
                  <a:rPr lang="en-GB" sz="1600" b="0" dirty="0"/>
                  <a:t>a lecture? (</a:t>
                </a:r>
                <a:r>
                  <a:rPr lang="en-GB" sz="1600" i="1" dirty="0"/>
                  <a:t>I</a:t>
                </a:r>
                <a:r>
                  <a:rPr lang="en-GB" sz="1600" b="0" i="1" dirty="0"/>
                  <a:t>nformed</a:t>
                </a:r>
                <a:r>
                  <a:rPr lang="en-GB" sz="1600" b="0" dirty="0"/>
                  <a:t>)</a:t>
                </a:r>
              </a:p>
              <a:p>
                <a:pPr marL="400050" lvl="1" indent="0" eaLnBrk="1" hangingPunct="1">
                  <a:lnSpc>
                    <a:spcPct val="90000"/>
                  </a:lnSpc>
                </a:pPr>
                <a:endParaRPr lang="en-GB" sz="600" b="0" dirty="0"/>
              </a:p>
              <a:p>
                <a:pPr marL="400050" lvl="1" indent="0" eaLnBrk="1" hangingPunct="1">
                  <a:lnSpc>
                    <a:spcPct val="90000"/>
                  </a:lnSpc>
                </a:pPr>
                <a:r>
                  <a:rPr lang="en-GB" sz="1600" dirty="0"/>
                  <a:t>	</a:t>
                </a:r>
                <a14:m>
                  <m:oMath xmlns:m="http://schemas.openxmlformats.org/officeDocument/2006/math">
                    <m:r>
                      <a:rPr lang="de-DE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</m:d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</m:d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GB" sz="1600" b="0" dirty="0"/>
              </a:p>
              <a:p>
                <a:pPr marL="400050" lvl="1" indent="0" eaLnBrk="1" hangingPunct="1">
                  <a:lnSpc>
                    <a:spcPct val="90000"/>
                  </a:lnSpc>
                </a:pPr>
                <a:endParaRPr lang="en-GB" sz="1200" b="0" dirty="0"/>
              </a:p>
              <a:p>
                <a:pPr marL="800100" lvl="2" indent="0" eaLnBrk="1" hangingPunct="1">
                  <a:lnSpc>
                    <a:spcPct val="90000"/>
                  </a:lnSpc>
                </a:pPr>
                <a:r>
                  <a:rPr lang="en-GB" sz="1600" dirty="0"/>
                  <a:t>	1. I can visit the lecture (</a:t>
                </a:r>
                <a:r>
                  <a:rPr lang="en-GB" sz="1600" i="1" dirty="0"/>
                  <a:t>Motivation</a:t>
                </a:r>
                <a:r>
                  <a:rPr lang="en-GB" sz="1600" dirty="0"/>
                  <a:t>) and write </a:t>
                </a:r>
              </a:p>
              <a:p>
                <a:pPr marL="800100" lvl="2" indent="0" eaLnBrk="1" hangingPunct="1">
                  <a:lnSpc>
                    <a:spcPct val="90000"/>
                  </a:lnSpc>
                </a:pPr>
                <a:r>
                  <a:rPr lang="en-GB" sz="1600" dirty="0"/>
                  <a:t>      down notes (</a:t>
                </a:r>
                <a:r>
                  <a:rPr lang="en-GB" sz="1600" i="1" dirty="0"/>
                  <a:t>Yourself</a:t>
                </a:r>
                <a:r>
                  <a:rPr lang="en-GB" sz="1600" dirty="0"/>
                  <a:t>) by my self.</a:t>
                </a:r>
              </a:p>
              <a:p>
                <a:pPr marL="800100" lvl="2" indent="0" eaLnBrk="1" hangingPunct="1">
                  <a:lnSpc>
                    <a:spcPct val="90000"/>
                  </a:lnSpc>
                </a:pPr>
                <a:endParaRPr lang="en-GB" sz="600" dirty="0"/>
              </a:p>
              <a:p>
                <a:pPr marL="800100" lvl="2" indent="0" eaLnBrk="1" hangingPunct="1">
                  <a:lnSpc>
                    <a:spcPct val="90000"/>
                  </a:lnSpc>
                </a:pPr>
                <a:r>
                  <a:rPr lang="en-GB" sz="1600" dirty="0"/>
                  <a:t>      </a:t>
                </a:r>
                <a14:m>
                  <m:oMath xmlns:m="http://schemas.openxmlformats.org/officeDocument/2006/math">
                    <m:r>
                      <a:rPr lang="de-DE" sz="1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</m:oMath>
                </a14:m>
                <a:endParaRPr lang="en-GB" sz="1600" dirty="0"/>
              </a:p>
              <a:p>
                <a:pPr marL="800100" lvl="2" indent="0" eaLnBrk="1" hangingPunct="1">
                  <a:lnSpc>
                    <a:spcPct val="90000"/>
                  </a:lnSpc>
                </a:pPr>
                <a:endParaRPr lang="en-GB" sz="1200" dirty="0"/>
              </a:p>
              <a:p>
                <a:pPr marL="400050" lvl="1" indent="0" eaLnBrk="1" hangingPunct="1">
                  <a:lnSpc>
                    <a:spcPct val="90000"/>
                  </a:lnSpc>
                </a:pPr>
                <a:r>
                  <a:rPr lang="en-GB" sz="1600" b="0" dirty="0"/>
                  <a:t>	2. I don’t go to the lecture</a:t>
                </a:r>
                <a:r>
                  <a:rPr lang="en-GB" sz="1600" dirty="0"/>
                  <a:t> (</a:t>
                </a:r>
                <a:r>
                  <a:rPr lang="en-GB" sz="1600" i="1" dirty="0"/>
                  <a:t>Motivation</a:t>
                </a:r>
                <a:r>
                  <a:rPr lang="en-GB" sz="1600" dirty="0"/>
                  <a:t>) and you </a:t>
                </a:r>
              </a:p>
              <a:p>
                <a:pPr marL="400050" lvl="1" indent="0" eaLnBrk="1" hangingPunct="1">
                  <a:lnSpc>
                    <a:spcPct val="90000"/>
                  </a:lnSpc>
                </a:pPr>
                <a:r>
                  <a:rPr lang="en-GB" sz="1600" dirty="0"/>
                  <a:t>             try to get some notes of your colleague (</a:t>
                </a:r>
                <a:r>
                  <a:rPr lang="en-GB" sz="1600" i="1" dirty="0"/>
                  <a:t>Someone</a:t>
                </a:r>
                <a:r>
                  <a:rPr lang="en-GB" sz="1600" dirty="0"/>
                  <a:t>).</a:t>
                </a:r>
              </a:p>
              <a:p>
                <a:pPr marL="400050" lvl="1" indent="0" eaLnBrk="1" hangingPunct="1">
                  <a:lnSpc>
                    <a:spcPct val="90000"/>
                  </a:lnSpc>
                </a:pPr>
                <a:endParaRPr lang="en-GB" sz="600" dirty="0"/>
              </a:p>
              <a:p>
                <a:pPr marL="400050" lvl="1" indent="0" eaLnBrk="1" hangingPunct="1">
                  <a:lnSpc>
                    <a:spcPct val="90000"/>
                  </a:lnSpc>
                </a:pPr>
                <a:r>
                  <a:rPr lang="en-GB" sz="1600" b="0" dirty="0"/>
                  <a:t>              </a:t>
                </a:r>
                <a14:m>
                  <m:oMath xmlns:m="http://schemas.openxmlformats.org/officeDocument/2006/math">
                    <m:r>
                      <a:rPr lang="de-DE" sz="16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 sz="16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  <m:r>
                      <a:rPr lang="de-DE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16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 i="1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e>
                        <m:r>
                          <a:rPr lang="de-DE" sz="16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  <m:r>
                      <a:rPr lang="de-DE" sz="1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600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de-DE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1600" i="1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</m:d>
                  </m:oMath>
                </a14:m>
                <a:endParaRPr lang="de-DE" sz="1600" dirty="0"/>
              </a:p>
            </p:txBody>
          </p:sp>
        </mc:Choice>
        <mc:Fallback>
          <p:sp>
            <p:nvSpPr>
              <p:cNvPr id="47" name="Textfeld 46">
                <a:extLst>
                  <a:ext uri="{FF2B5EF4-FFF2-40B4-BE49-F238E27FC236}">
                    <a16:creationId xmlns:a16="http://schemas.microsoft.com/office/drawing/2014/main" id="{AAA0B4A6-5E16-4F36-8DAD-60183C8C74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7343" y="2055977"/>
                <a:ext cx="6014743" cy="2668423"/>
              </a:xfrm>
              <a:prstGeom prst="rect">
                <a:avLst/>
              </a:prstGeom>
              <a:blipFill>
                <a:blip r:embed="rId7"/>
                <a:stretch>
                  <a:fillRect t="-159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9" name="Rechteck 48">
            <a:extLst>
              <a:ext uri="{FF2B5EF4-FFF2-40B4-BE49-F238E27FC236}">
                <a16:creationId xmlns:a16="http://schemas.microsoft.com/office/drawing/2014/main" id="{8634060B-BD67-49CA-9BD3-7C62B9EF343B}"/>
              </a:ext>
            </a:extLst>
          </p:cNvPr>
          <p:cNvSpPr/>
          <p:nvPr/>
        </p:nvSpPr>
        <p:spPr>
          <a:xfrm>
            <a:off x="860425" y="2575590"/>
            <a:ext cx="4019550" cy="338554"/>
          </a:xfrm>
          <a:prstGeom prst="rect">
            <a:avLst/>
          </a:prstGeom>
          <a:solidFill>
            <a:schemeClr val="accent6">
              <a:lumMod val="40000"/>
              <a:lumOff val="60000"/>
              <a:alpha val="4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42F9EAEF-BAC9-4E3C-9758-4344AFE16A26}"/>
              </a:ext>
            </a:extLst>
          </p:cNvPr>
          <p:cNvSpPr/>
          <p:nvPr/>
        </p:nvSpPr>
        <p:spPr>
          <a:xfrm>
            <a:off x="1100709" y="3466213"/>
            <a:ext cx="2175891" cy="338554"/>
          </a:xfrm>
          <a:prstGeom prst="rect">
            <a:avLst/>
          </a:prstGeom>
          <a:solidFill>
            <a:schemeClr val="accent6">
              <a:lumMod val="40000"/>
              <a:lumOff val="60000"/>
              <a:alpha val="4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93238620-E47C-4519-BE81-6D422BCEF087}"/>
              </a:ext>
            </a:extLst>
          </p:cNvPr>
          <p:cNvSpPr/>
          <p:nvPr/>
        </p:nvSpPr>
        <p:spPr>
          <a:xfrm>
            <a:off x="1100708" y="4368969"/>
            <a:ext cx="2175891" cy="338554"/>
          </a:xfrm>
          <a:prstGeom prst="rect">
            <a:avLst/>
          </a:prstGeom>
          <a:solidFill>
            <a:schemeClr val="accent6">
              <a:lumMod val="40000"/>
              <a:lumOff val="60000"/>
              <a:alpha val="4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5235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4F66D72-B50B-459C-81C6-82C04062DF1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9667"/>
            <a:ext cx="9144000" cy="683866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444A24A-E069-4E3D-915A-92BF1A9F0BCC}"/>
              </a:ext>
            </a:extLst>
          </p:cNvPr>
          <p:cNvSpPr txBox="1"/>
          <p:nvPr/>
        </p:nvSpPr>
        <p:spPr>
          <a:xfrm rot="2069043">
            <a:off x="3503772" y="2921168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12452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1932D3E-F64D-4EA6-AD5E-B6ED55890B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0"/>
            <a:ext cx="9144000" cy="6839564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0DBC8E49-65D0-459F-A588-BB74FCB87B0E}"/>
              </a:ext>
            </a:extLst>
          </p:cNvPr>
          <p:cNvSpPr txBox="1"/>
          <p:nvPr/>
        </p:nvSpPr>
        <p:spPr>
          <a:xfrm rot="2069043">
            <a:off x="3503773" y="2911950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2832170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GB" sz="2000" dirty="0"/>
              <a:t>Representing Knowledge Example</a:t>
            </a:r>
            <a:endParaRPr lang="de-DE" sz="2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719E773-409A-46F7-A5EF-FF7539781887}"/>
              </a:ext>
            </a:extLst>
          </p:cNvPr>
          <p:cNvSpPr txBox="1"/>
          <p:nvPr/>
        </p:nvSpPr>
        <p:spPr>
          <a:xfrm>
            <a:off x="152400" y="609600"/>
            <a:ext cx="662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+mn-lt"/>
                <a:sym typeface="Wingdings" panose="05000000000000000000" pitchFamily="2" charset="2"/>
              </a:rPr>
              <a:t>How does it work with CPTs?</a:t>
            </a:r>
            <a:endParaRPr lang="en-GB" sz="2000" b="1" dirty="0">
              <a:latin typeface="+mn-lt"/>
            </a:endParaRPr>
          </a:p>
          <a:p>
            <a:endParaRPr lang="de-DE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Tabelle 8">
                <a:extLst>
                  <a:ext uri="{FF2B5EF4-FFF2-40B4-BE49-F238E27FC236}">
                    <a16:creationId xmlns:a16="http://schemas.microsoft.com/office/drawing/2014/main" id="{537599E6-E5FE-450B-8BEE-FD0C8A8E564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25590463"/>
                  </p:ext>
                </p:extLst>
              </p:nvPr>
            </p:nvGraphicFramePr>
            <p:xfrm>
              <a:off x="1081964" y="2851493"/>
              <a:ext cx="4419599" cy="26797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925569">
                      <a:extLst>
                        <a:ext uri="{9D8B030D-6E8A-4147-A177-3AD203B41FA5}">
                          <a16:colId xmlns:a16="http://schemas.microsoft.com/office/drawing/2014/main" val="4031868178"/>
                        </a:ext>
                      </a:extLst>
                    </a:gridCol>
                    <a:gridCol w="925569">
                      <a:extLst>
                        <a:ext uri="{9D8B030D-6E8A-4147-A177-3AD203B41FA5}">
                          <a16:colId xmlns:a16="http://schemas.microsoft.com/office/drawing/2014/main" val="1924088599"/>
                        </a:ext>
                      </a:extLst>
                    </a:gridCol>
                    <a:gridCol w="1302945">
                      <a:extLst>
                        <a:ext uri="{9D8B030D-6E8A-4147-A177-3AD203B41FA5}">
                          <a16:colId xmlns:a16="http://schemas.microsoft.com/office/drawing/2014/main" val="1094758418"/>
                        </a:ext>
                      </a:extLst>
                    </a:gridCol>
                    <a:gridCol w="1265516">
                      <a:extLst>
                        <a:ext uri="{9D8B030D-6E8A-4147-A177-3AD203B41FA5}">
                          <a16:colId xmlns:a16="http://schemas.microsoft.com/office/drawing/2014/main" val="1348218592"/>
                        </a:ext>
                      </a:extLst>
                    </a:gridCol>
                  </a:tblGrid>
                  <a:tr h="5359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𝒃</m:t>
                                </m:r>
                              </m:oMath>
                            </m:oMathPara>
                          </a14:m>
                          <a:endParaRPr lang="en-GB" sz="1800" b="1" noProof="0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𝒄</m:t>
                                </m:r>
                              </m:oMath>
                            </m:oMathPara>
                          </a14:m>
                          <a:endParaRPr lang="en-GB" sz="1800" b="1" noProof="0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  <m:r>
                                  <a:rPr lang="en-GB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𝒅</m:t>
                                </m:r>
                                <m:r>
                                  <a:rPr lang="en-GB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𝑻</m:t>
                                </m:r>
                                <m:r>
                                  <a:rPr lang="en-GB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GB" sz="1800" b="1" noProof="0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  <m:r>
                                  <a:rPr lang="en-GB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de-DE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𝒅</m:t>
                                </m:r>
                                <m:r>
                                  <a:rPr lang="en-GB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GB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𝑭</m:t>
                                </m:r>
                                <m:r>
                                  <a:rPr lang="en-GB" sz="1800" b="1" i="1" noProof="0" smtClean="0">
                                    <a:solidFill>
                                      <a:srgbClr val="1E3336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GB" sz="1800" b="1" noProof="0" dirty="0">
                            <a:solidFill>
                              <a:srgbClr val="1E3336"/>
                            </a:solidFill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68278602"/>
                      </a:ext>
                    </a:extLst>
                  </a:tr>
                  <a:tr h="5359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1,0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14145044"/>
                      </a:ext>
                    </a:extLst>
                  </a:tr>
                  <a:tr h="5359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32050915"/>
                      </a:ext>
                    </a:extLst>
                  </a:tr>
                  <a:tr h="5359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42515654"/>
                      </a:ext>
                    </a:extLst>
                  </a:tr>
                  <a:tr h="5359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0,01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0,99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28370713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Tabelle 8">
                <a:extLst>
                  <a:ext uri="{FF2B5EF4-FFF2-40B4-BE49-F238E27FC236}">
                    <a16:creationId xmlns:a16="http://schemas.microsoft.com/office/drawing/2014/main" id="{537599E6-E5FE-450B-8BEE-FD0C8A8E564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25590463"/>
                  </p:ext>
                </p:extLst>
              </p:nvPr>
            </p:nvGraphicFramePr>
            <p:xfrm>
              <a:off x="1081964" y="2851493"/>
              <a:ext cx="4419599" cy="267970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925569">
                      <a:extLst>
                        <a:ext uri="{9D8B030D-6E8A-4147-A177-3AD203B41FA5}">
                          <a16:colId xmlns:a16="http://schemas.microsoft.com/office/drawing/2014/main" val="4031868178"/>
                        </a:ext>
                      </a:extLst>
                    </a:gridCol>
                    <a:gridCol w="925569">
                      <a:extLst>
                        <a:ext uri="{9D8B030D-6E8A-4147-A177-3AD203B41FA5}">
                          <a16:colId xmlns:a16="http://schemas.microsoft.com/office/drawing/2014/main" val="1924088599"/>
                        </a:ext>
                      </a:extLst>
                    </a:gridCol>
                    <a:gridCol w="1302945">
                      <a:extLst>
                        <a:ext uri="{9D8B030D-6E8A-4147-A177-3AD203B41FA5}">
                          <a16:colId xmlns:a16="http://schemas.microsoft.com/office/drawing/2014/main" val="1094758418"/>
                        </a:ext>
                      </a:extLst>
                    </a:gridCol>
                    <a:gridCol w="1265516">
                      <a:extLst>
                        <a:ext uri="{9D8B030D-6E8A-4147-A177-3AD203B41FA5}">
                          <a16:colId xmlns:a16="http://schemas.microsoft.com/office/drawing/2014/main" val="1348218592"/>
                        </a:ext>
                      </a:extLst>
                    </a:gridCol>
                  </a:tblGrid>
                  <a:tr h="535940"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8" t="-1136" r="-380263" b="-4034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0658" t="-1136" r="-280263" b="-4034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42523" t="-1136" r="-99065" b="-4034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49519" t="-1136" r="-1923" b="-40340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68278602"/>
                      </a:ext>
                    </a:extLst>
                  </a:tr>
                  <a:tr h="5359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1,0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714145044"/>
                      </a:ext>
                    </a:extLst>
                  </a:tr>
                  <a:tr h="5359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32050915"/>
                      </a:ext>
                    </a:extLst>
                  </a:tr>
                  <a:tr h="5359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True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0,9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0,1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42515654"/>
                      </a:ext>
                    </a:extLst>
                  </a:tr>
                  <a:tr h="5359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False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0,01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GB" sz="1800" noProof="0" dirty="0"/>
                            <a:t>0,99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628370713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E2329C84-4EAF-4891-A23F-9D9CC0364F49}"/>
              </a:ext>
            </a:extLst>
          </p:cNvPr>
          <p:cNvGrpSpPr/>
          <p:nvPr/>
        </p:nvGrpSpPr>
        <p:grpSpPr>
          <a:xfrm>
            <a:off x="5501563" y="486313"/>
            <a:ext cx="3676533" cy="2536551"/>
            <a:chOff x="5811162" y="397361"/>
            <a:chExt cx="3512481" cy="2544905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77E9E7D6-6F8D-4799-91CA-FEAC379E417A}"/>
                </a:ext>
              </a:extLst>
            </p:cNvPr>
            <p:cNvGrpSpPr/>
            <p:nvPr/>
          </p:nvGrpSpPr>
          <p:grpSpPr>
            <a:xfrm>
              <a:off x="6286760" y="745397"/>
              <a:ext cx="2506042" cy="1898142"/>
              <a:chOff x="6259190" y="1494280"/>
              <a:chExt cx="2506042" cy="1898142"/>
            </a:xfrm>
          </p:grpSpPr>
          <p:sp>
            <p:nvSpPr>
              <p:cNvPr id="19" name="Ellipse 18">
                <a:extLst>
                  <a:ext uri="{FF2B5EF4-FFF2-40B4-BE49-F238E27FC236}">
                    <a16:creationId xmlns:a16="http://schemas.microsoft.com/office/drawing/2014/main" id="{016BC49B-291C-4C46-9979-CFC95DCAF722}"/>
                  </a:ext>
                </a:extLst>
              </p:cNvPr>
              <p:cNvSpPr/>
              <p:nvPr/>
            </p:nvSpPr>
            <p:spPr>
              <a:xfrm>
                <a:off x="7173591" y="1494280"/>
                <a:ext cx="677241" cy="45720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1E333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de-DE" sz="1600" b="1" dirty="0">
                    <a:solidFill>
                      <a:srgbClr val="1E3336"/>
                    </a:solidFill>
                  </a:rPr>
                  <a:t>a</a:t>
                </a:r>
              </a:p>
            </p:txBody>
          </p:sp>
          <p:sp>
            <p:nvSpPr>
              <p:cNvPr id="20" name="Ellipse 19">
                <a:extLst>
                  <a:ext uri="{FF2B5EF4-FFF2-40B4-BE49-F238E27FC236}">
                    <a16:creationId xmlns:a16="http://schemas.microsoft.com/office/drawing/2014/main" id="{3E2F7539-81EF-4B77-AC37-50C8405BA4F3}"/>
                  </a:ext>
                </a:extLst>
              </p:cNvPr>
              <p:cNvSpPr/>
              <p:nvPr/>
            </p:nvSpPr>
            <p:spPr>
              <a:xfrm>
                <a:off x="6259190" y="2229610"/>
                <a:ext cx="677241" cy="45720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1E333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GB" sz="1600" b="1" dirty="0">
                    <a:solidFill>
                      <a:srgbClr val="1E3336"/>
                    </a:solidFill>
                  </a:rPr>
                  <a:t>b</a:t>
                </a:r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1466DFDA-931B-4065-B2B6-B775384A8BB0}"/>
                  </a:ext>
                </a:extLst>
              </p:cNvPr>
              <p:cNvSpPr/>
              <p:nvPr/>
            </p:nvSpPr>
            <p:spPr>
              <a:xfrm>
                <a:off x="7173591" y="2935222"/>
                <a:ext cx="677241" cy="45720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1E333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GB" sz="1600" b="1" dirty="0">
                    <a:solidFill>
                      <a:srgbClr val="1E3336"/>
                    </a:solidFill>
                  </a:rPr>
                  <a:t>d</a:t>
                </a:r>
              </a:p>
            </p:txBody>
          </p:sp>
          <p:sp>
            <p:nvSpPr>
              <p:cNvPr id="22" name="Ellipse 21">
                <a:extLst>
                  <a:ext uri="{FF2B5EF4-FFF2-40B4-BE49-F238E27FC236}">
                    <a16:creationId xmlns:a16="http://schemas.microsoft.com/office/drawing/2014/main" id="{652366F0-BA2D-46BA-BCFA-8A41A3409E8A}"/>
                  </a:ext>
                </a:extLst>
              </p:cNvPr>
              <p:cNvSpPr/>
              <p:nvPr/>
            </p:nvSpPr>
            <p:spPr>
              <a:xfrm>
                <a:off x="8087991" y="2199892"/>
                <a:ext cx="677241" cy="45720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1E333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GB" sz="1600" b="1" dirty="0">
                    <a:solidFill>
                      <a:srgbClr val="1E3336"/>
                    </a:solidFill>
                  </a:rPr>
                  <a:t>c</a:t>
                </a:r>
              </a:p>
            </p:txBody>
          </p:sp>
          <p:cxnSp>
            <p:nvCxnSpPr>
              <p:cNvPr id="23" name="Gerade Verbindung mit Pfeil 22">
                <a:extLst>
                  <a:ext uri="{FF2B5EF4-FFF2-40B4-BE49-F238E27FC236}">
                    <a16:creationId xmlns:a16="http://schemas.microsoft.com/office/drawing/2014/main" id="{68B1950F-5C36-4F2C-8E3A-72048D0E5970}"/>
                  </a:ext>
                </a:extLst>
              </p:cNvPr>
              <p:cNvCxnSpPr>
                <a:stCxn id="19" idx="3"/>
                <a:endCxn id="20" idx="0"/>
              </p:cNvCxnSpPr>
              <p:nvPr/>
            </p:nvCxnSpPr>
            <p:spPr>
              <a:xfrm flipH="1">
                <a:off x="6597810" y="1884525"/>
                <a:ext cx="674960" cy="345085"/>
              </a:xfrm>
              <a:prstGeom prst="straightConnector1">
                <a:avLst/>
              </a:prstGeom>
              <a:ln w="28575">
                <a:solidFill>
                  <a:srgbClr val="1E333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Gerade Verbindung mit Pfeil 23">
                <a:extLst>
                  <a:ext uri="{FF2B5EF4-FFF2-40B4-BE49-F238E27FC236}">
                    <a16:creationId xmlns:a16="http://schemas.microsoft.com/office/drawing/2014/main" id="{A2C6DF88-0671-41FB-AA72-E0A7DFC24438}"/>
                  </a:ext>
                </a:extLst>
              </p:cNvPr>
              <p:cNvCxnSpPr>
                <a:cxnSpLocks/>
                <a:stCxn id="19" idx="5"/>
                <a:endCxn id="22" idx="0"/>
              </p:cNvCxnSpPr>
              <p:nvPr/>
            </p:nvCxnSpPr>
            <p:spPr>
              <a:xfrm>
                <a:off x="7751652" y="1884524"/>
                <a:ext cx="674959" cy="315367"/>
              </a:xfrm>
              <a:prstGeom prst="straightConnector1">
                <a:avLst/>
              </a:prstGeom>
              <a:ln w="28575">
                <a:solidFill>
                  <a:srgbClr val="1E333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Gerade Verbindung mit Pfeil 24">
                <a:extLst>
                  <a:ext uri="{FF2B5EF4-FFF2-40B4-BE49-F238E27FC236}">
                    <a16:creationId xmlns:a16="http://schemas.microsoft.com/office/drawing/2014/main" id="{DD5BE73E-B06C-4B00-AB81-B673B8D53ED1}"/>
                  </a:ext>
                </a:extLst>
              </p:cNvPr>
              <p:cNvCxnSpPr>
                <a:cxnSpLocks/>
                <a:stCxn id="20" idx="4"/>
                <a:endCxn id="21" idx="1"/>
              </p:cNvCxnSpPr>
              <p:nvPr/>
            </p:nvCxnSpPr>
            <p:spPr>
              <a:xfrm>
                <a:off x="6597810" y="2686809"/>
                <a:ext cx="674960" cy="315368"/>
              </a:xfrm>
              <a:prstGeom prst="straightConnector1">
                <a:avLst/>
              </a:prstGeom>
              <a:ln w="28575">
                <a:solidFill>
                  <a:srgbClr val="1E333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 Verbindung mit Pfeil 25">
                <a:extLst>
                  <a:ext uri="{FF2B5EF4-FFF2-40B4-BE49-F238E27FC236}">
                    <a16:creationId xmlns:a16="http://schemas.microsoft.com/office/drawing/2014/main" id="{E0B2DBC6-4A3E-46ED-9E4C-5C653F5C0426}"/>
                  </a:ext>
                </a:extLst>
              </p:cNvPr>
              <p:cNvCxnSpPr>
                <a:cxnSpLocks/>
                <a:stCxn id="22" idx="4"/>
                <a:endCxn id="21" idx="7"/>
              </p:cNvCxnSpPr>
              <p:nvPr/>
            </p:nvCxnSpPr>
            <p:spPr>
              <a:xfrm flipH="1">
                <a:off x="7751652" y="2657092"/>
                <a:ext cx="674959" cy="345086"/>
              </a:xfrm>
              <a:prstGeom prst="straightConnector1">
                <a:avLst/>
              </a:prstGeom>
              <a:ln w="28575">
                <a:solidFill>
                  <a:srgbClr val="1E333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C5025070-C33C-4F4D-B96A-7AAEE8A19C13}"/>
                </a:ext>
              </a:extLst>
            </p:cNvPr>
            <p:cNvGrpSpPr/>
            <p:nvPr/>
          </p:nvGrpSpPr>
          <p:grpSpPr>
            <a:xfrm>
              <a:off x="5811162" y="397361"/>
              <a:ext cx="3512481" cy="2544905"/>
              <a:chOff x="5783592" y="1449520"/>
              <a:chExt cx="3512481" cy="2544905"/>
            </a:xfrm>
          </p:grpSpPr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5" name="Textfeld 14">
                    <a:extLst>
                      <a:ext uri="{FF2B5EF4-FFF2-40B4-BE49-F238E27FC236}">
                        <a16:creationId xmlns:a16="http://schemas.microsoft.com/office/drawing/2014/main" id="{0B67F0C5-EC97-4E67-AA6F-637066C1DB57}"/>
                      </a:ext>
                    </a:extLst>
                  </p:cNvPr>
                  <p:cNvSpPr txBox="1"/>
                  <p:nvPr/>
                </p:nvSpPr>
                <p:spPr>
                  <a:xfrm>
                    <a:off x="7062770" y="1449520"/>
                    <a:ext cx="889046" cy="29237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de-DE" b="1" dirty="0">
                      <a:solidFill>
                        <a:srgbClr val="1E3336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15" name="Textfeld 14">
                    <a:extLst>
                      <a:ext uri="{FF2B5EF4-FFF2-40B4-BE49-F238E27FC236}">
                        <a16:creationId xmlns:a16="http://schemas.microsoft.com/office/drawing/2014/main" id="{0B67F0C5-EC97-4E67-AA6F-637066C1DB5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062770" y="1449520"/>
                    <a:ext cx="889046" cy="292374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b="-43750"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6" name="Textfeld 15">
                    <a:extLst>
                      <a:ext uri="{FF2B5EF4-FFF2-40B4-BE49-F238E27FC236}">
                        <a16:creationId xmlns:a16="http://schemas.microsoft.com/office/drawing/2014/main" id="{3F719023-9AD4-4E5B-AB76-2148EDF4A5A1}"/>
                      </a:ext>
                    </a:extLst>
                  </p:cNvPr>
                  <p:cNvSpPr txBox="1"/>
                  <p:nvPr/>
                </p:nvSpPr>
                <p:spPr>
                  <a:xfrm>
                    <a:off x="8407027" y="2184821"/>
                    <a:ext cx="889046" cy="37054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de-DE" b="1" dirty="0">
                      <a:solidFill>
                        <a:srgbClr val="1E3336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16" name="Textfeld 15">
                    <a:extLst>
                      <a:ext uri="{FF2B5EF4-FFF2-40B4-BE49-F238E27FC236}">
                        <a16:creationId xmlns:a16="http://schemas.microsoft.com/office/drawing/2014/main" id="{3F719023-9AD4-4E5B-AB76-2148EDF4A5A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407027" y="2184821"/>
                    <a:ext cx="889046" cy="370548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b="-13115"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7" name="Textfeld 16">
                    <a:extLst>
                      <a:ext uri="{FF2B5EF4-FFF2-40B4-BE49-F238E27FC236}">
                        <a16:creationId xmlns:a16="http://schemas.microsoft.com/office/drawing/2014/main" id="{1D4942E5-2A42-492E-9118-5F02B7695B7D}"/>
                      </a:ext>
                    </a:extLst>
                  </p:cNvPr>
                  <p:cNvSpPr txBox="1"/>
                  <p:nvPr/>
                </p:nvSpPr>
                <p:spPr>
                  <a:xfrm>
                    <a:off x="5783592" y="2184821"/>
                    <a:ext cx="889046" cy="37054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𝒃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de-DE" b="1" dirty="0">
                      <a:solidFill>
                        <a:srgbClr val="1E3336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17" name="Textfeld 16">
                    <a:extLst>
                      <a:ext uri="{FF2B5EF4-FFF2-40B4-BE49-F238E27FC236}">
                        <a16:creationId xmlns:a16="http://schemas.microsoft.com/office/drawing/2014/main" id="{1D4942E5-2A42-492E-9118-5F02B7695B7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83592" y="2184821"/>
                    <a:ext cx="889046" cy="370548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b="-13115"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18" name="Textfeld 17">
                    <a:extLst>
                      <a:ext uri="{FF2B5EF4-FFF2-40B4-BE49-F238E27FC236}">
                        <a16:creationId xmlns:a16="http://schemas.microsoft.com/office/drawing/2014/main" id="{35C7C58A-295D-4D95-9BDA-3E606E624A5B}"/>
                      </a:ext>
                    </a:extLst>
                  </p:cNvPr>
                  <p:cNvSpPr txBox="1"/>
                  <p:nvPr/>
                </p:nvSpPr>
                <p:spPr>
                  <a:xfrm>
                    <a:off x="6935289" y="3623877"/>
                    <a:ext cx="1167043" cy="37054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𝒃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𝒅</m:t>
                          </m:r>
                          <m:r>
                            <a:rPr lang="de-DE" b="1" i="1" smtClean="0">
                              <a:solidFill>
                                <a:srgbClr val="1E333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oMath>
                      </m:oMathPara>
                    </a14:m>
                    <a:endParaRPr lang="de-DE" b="1" dirty="0">
                      <a:solidFill>
                        <a:srgbClr val="1E3336"/>
                      </a:solidFill>
                    </a:endParaRPr>
                  </a:p>
                </p:txBody>
              </p:sp>
            </mc:Choice>
            <mc:Fallback>
              <p:sp>
                <p:nvSpPr>
                  <p:cNvPr id="18" name="Textfeld 17">
                    <a:extLst>
                      <a:ext uri="{FF2B5EF4-FFF2-40B4-BE49-F238E27FC236}">
                        <a16:creationId xmlns:a16="http://schemas.microsoft.com/office/drawing/2014/main" id="{35C7C58A-295D-4D95-9BDA-3E606E624A5B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935289" y="3623877"/>
                    <a:ext cx="1167043" cy="370548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r="-8955" b="-14754"/>
                    </a:stretch>
                  </a:blipFill>
                </p:spPr>
                <p:txBody>
                  <a:bodyPr/>
                  <a:lstStyle/>
                  <a:p>
                    <a:r>
                      <a:rPr lang="de-DE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sp>
        <p:nvSpPr>
          <p:cNvPr id="29" name="Rechteck 28">
            <a:extLst>
              <a:ext uri="{FF2B5EF4-FFF2-40B4-BE49-F238E27FC236}">
                <a16:creationId xmlns:a16="http://schemas.microsoft.com/office/drawing/2014/main" id="{AE2F1A96-0A10-4C72-93A7-D2DDE725D079}"/>
              </a:ext>
            </a:extLst>
          </p:cNvPr>
          <p:cNvSpPr/>
          <p:nvPr/>
        </p:nvSpPr>
        <p:spPr>
          <a:xfrm>
            <a:off x="1081964" y="2851493"/>
            <a:ext cx="4419599" cy="26797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Ellipse 29">
            <a:extLst>
              <a:ext uri="{FF2B5EF4-FFF2-40B4-BE49-F238E27FC236}">
                <a16:creationId xmlns:a16="http://schemas.microsoft.com/office/drawing/2014/main" id="{4C86E859-9680-4BF7-8E3D-B83579EE16CA}"/>
              </a:ext>
            </a:extLst>
          </p:cNvPr>
          <p:cNvSpPr/>
          <p:nvPr/>
        </p:nvSpPr>
        <p:spPr>
          <a:xfrm>
            <a:off x="6432132" y="1880454"/>
            <a:ext cx="1805117" cy="121945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D523EAEE-BDF9-4E4C-9FF9-EA1776BC61B5}"/>
              </a:ext>
            </a:extLst>
          </p:cNvPr>
          <p:cNvCxnSpPr>
            <a:cxnSpLocks/>
            <a:stCxn id="30" idx="4"/>
          </p:cNvCxnSpPr>
          <p:nvPr/>
        </p:nvCxnSpPr>
        <p:spPr>
          <a:xfrm flipH="1">
            <a:off x="5501563" y="3099909"/>
            <a:ext cx="1833128" cy="4995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eck 32">
            <a:extLst>
              <a:ext uri="{FF2B5EF4-FFF2-40B4-BE49-F238E27FC236}">
                <a16:creationId xmlns:a16="http://schemas.microsoft.com/office/drawing/2014/main" id="{F238F56F-1295-437C-87B9-F007F065FC45}"/>
              </a:ext>
            </a:extLst>
          </p:cNvPr>
          <p:cNvSpPr/>
          <p:nvPr/>
        </p:nvSpPr>
        <p:spPr>
          <a:xfrm>
            <a:off x="3048000" y="3429000"/>
            <a:ext cx="2362200" cy="19812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F0A0DF40-B0C9-4062-A9BB-12C43A9403A1}"/>
              </a:ext>
            </a:extLst>
          </p:cNvPr>
          <p:cNvCxnSpPr>
            <a:cxnSpLocks/>
            <a:endCxn id="33" idx="3"/>
          </p:cNvCxnSpPr>
          <p:nvPr/>
        </p:nvCxnSpPr>
        <p:spPr>
          <a:xfrm flipH="1">
            <a:off x="5410200" y="4299030"/>
            <a:ext cx="675120" cy="12057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>
            <a:extLst>
              <a:ext uri="{FF2B5EF4-FFF2-40B4-BE49-F238E27FC236}">
                <a16:creationId xmlns:a16="http://schemas.microsoft.com/office/drawing/2014/main" id="{87CDC434-DA4B-4559-BC7C-748E5A47A6FE}"/>
              </a:ext>
            </a:extLst>
          </p:cNvPr>
          <p:cNvSpPr txBox="1"/>
          <p:nvPr/>
        </p:nvSpPr>
        <p:spPr>
          <a:xfrm>
            <a:off x="6075813" y="3377126"/>
            <a:ext cx="31790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FF0000"/>
                </a:solidFill>
              </a:rPr>
              <a:t>Area</a:t>
            </a:r>
            <a:r>
              <a:rPr lang="en-GB" sz="1600" b="1" dirty="0">
                <a:solidFill>
                  <a:srgbClr val="FF0000"/>
                </a:solidFill>
              </a:rPr>
              <a:t> which is represented by the table.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981BC8F7-1B86-4918-A03B-4AEACECA216D}"/>
              </a:ext>
            </a:extLst>
          </p:cNvPr>
          <p:cNvSpPr txBox="1"/>
          <p:nvPr/>
        </p:nvSpPr>
        <p:spPr>
          <a:xfrm>
            <a:off x="6024343" y="4110627"/>
            <a:ext cx="3179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0B050"/>
                </a:solidFill>
              </a:rPr>
              <a:t>Probabilities</a:t>
            </a:r>
            <a:r>
              <a:rPr lang="en-GB" sz="1600" b="1" dirty="0">
                <a:solidFill>
                  <a:srgbClr val="00B050"/>
                </a:solidFill>
              </a:rPr>
              <a:t> of the node you are looking on (here d). </a:t>
            </a:r>
          </a:p>
          <a:p>
            <a:r>
              <a:rPr lang="en-GB" sz="1600" b="1" dirty="0">
                <a:solidFill>
                  <a:srgbClr val="00B050"/>
                </a:solidFill>
              </a:rPr>
              <a:t>These one are given.</a:t>
            </a: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DC63A898-BA75-4BC1-92A9-45F03E665CB9}"/>
              </a:ext>
            </a:extLst>
          </p:cNvPr>
          <p:cNvSpPr/>
          <p:nvPr/>
        </p:nvSpPr>
        <p:spPr>
          <a:xfrm>
            <a:off x="1219200" y="2908384"/>
            <a:ext cx="1600200" cy="416917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8963C8CE-BE93-43D6-8627-AA25D7A6E213}"/>
              </a:ext>
            </a:extLst>
          </p:cNvPr>
          <p:cNvSpPr/>
          <p:nvPr/>
        </p:nvSpPr>
        <p:spPr>
          <a:xfrm>
            <a:off x="1216348" y="3459548"/>
            <a:ext cx="1600200" cy="1950652"/>
          </a:xfrm>
          <a:prstGeom prst="rect">
            <a:avLst/>
          </a:prstGeom>
          <a:noFill/>
          <a:ln w="38100"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B34CEA7E-336B-45DC-9DD1-3414FB8F72E2}"/>
              </a:ext>
            </a:extLst>
          </p:cNvPr>
          <p:cNvCxnSpPr>
            <a:cxnSpLocks/>
            <a:endCxn id="48" idx="2"/>
          </p:cNvCxnSpPr>
          <p:nvPr/>
        </p:nvCxnSpPr>
        <p:spPr>
          <a:xfrm flipH="1" flipV="1">
            <a:off x="2016448" y="5410200"/>
            <a:ext cx="457302" cy="533400"/>
          </a:xfrm>
          <a:prstGeom prst="straightConnector1">
            <a:avLst/>
          </a:prstGeom>
          <a:ln w="3810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C1360767-78E5-4027-9893-FB06AAA05149}"/>
              </a:ext>
            </a:extLst>
          </p:cNvPr>
          <p:cNvCxnSpPr>
            <a:cxnSpLocks/>
            <a:stCxn id="54" idx="2"/>
            <a:endCxn id="46" idx="0"/>
          </p:cNvCxnSpPr>
          <p:nvPr/>
        </p:nvCxnSpPr>
        <p:spPr>
          <a:xfrm>
            <a:off x="1701738" y="1981200"/>
            <a:ext cx="317562" cy="927184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feld 53">
            <a:extLst>
              <a:ext uri="{FF2B5EF4-FFF2-40B4-BE49-F238E27FC236}">
                <a16:creationId xmlns:a16="http://schemas.microsoft.com/office/drawing/2014/main" id="{7855D2CE-CBF2-4529-9723-FD4EB45E446D}"/>
              </a:ext>
            </a:extLst>
          </p:cNvPr>
          <p:cNvSpPr txBox="1"/>
          <p:nvPr/>
        </p:nvSpPr>
        <p:spPr>
          <a:xfrm>
            <a:off x="112196" y="1396425"/>
            <a:ext cx="31790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7030A0"/>
                </a:solidFill>
              </a:rPr>
              <a:t>Conditions</a:t>
            </a:r>
            <a:r>
              <a:rPr lang="en-GB" sz="1600" b="1" dirty="0">
                <a:solidFill>
                  <a:srgbClr val="7030A0"/>
                </a:solidFill>
              </a:rPr>
              <a:t> which are linked to the node you are looking at.</a:t>
            </a: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649C1567-D375-4E75-939F-E157338C94BE}"/>
              </a:ext>
            </a:extLst>
          </p:cNvPr>
          <p:cNvSpPr txBox="1"/>
          <p:nvPr/>
        </p:nvSpPr>
        <p:spPr>
          <a:xfrm>
            <a:off x="2535916" y="5759245"/>
            <a:ext cx="41723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chemeClr val="tx2">
                    <a:lumMod val="75000"/>
                  </a:schemeClr>
                </a:solidFill>
              </a:rPr>
              <a:t>Condition cases </a:t>
            </a:r>
            <a:r>
              <a:rPr lang="en-GB" sz="1600" b="1" dirty="0">
                <a:solidFill>
                  <a:schemeClr val="tx2">
                    <a:lumMod val="75000"/>
                  </a:schemeClr>
                </a:solidFill>
              </a:rPr>
              <a:t>of the conditions which are linked to the node you are looking at.</a:t>
            </a:r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D20DBBFB-A000-476A-BD10-B5439D7C41FE}"/>
              </a:ext>
            </a:extLst>
          </p:cNvPr>
          <p:cNvSpPr/>
          <p:nvPr/>
        </p:nvSpPr>
        <p:spPr>
          <a:xfrm>
            <a:off x="3124200" y="4495800"/>
            <a:ext cx="2209800" cy="457200"/>
          </a:xfrm>
          <a:prstGeom prst="rect">
            <a:avLst/>
          </a:prstGeom>
          <a:solidFill>
            <a:srgbClr val="238D46">
              <a:alpha val="20000"/>
            </a:srgbClr>
          </a:solidFill>
          <a:ln>
            <a:solidFill>
              <a:srgbClr val="339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D1614844-1601-49F7-A32C-77D211E8EDB4}"/>
              </a:ext>
            </a:extLst>
          </p:cNvPr>
          <p:cNvCxnSpPr>
            <a:cxnSpLocks/>
          </p:cNvCxnSpPr>
          <p:nvPr/>
        </p:nvCxnSpPr>
        <p:spPr>
          <a:xfrm flipH="1" flipV="1">
            <a:off x="5334001" y="4711437"/>
            <a:ext cx="741812" cy="426832"/>
          </a:xfrm>
          <a:prstGeom prst="straightConnector1">
            <a:avLst/>
          </a:prstGeom>
          <a:ln w="38100">
            <a:solidFill>
              <a:srgbClr val="3399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feld 65">
            <a:extLst>
              <a:ext uri="{FF2B5EF4-FFF2-40B4-BE49-F238E27FC236}">
                <a16:creationId xmlns:a16="http://schemas.microsoft.com/office/drawing/2014/main" id="{EE606807-ECCD-4926-9582-32DB837138D9}"/>
              </a:ext>
            </a:extLst>
          </p:cNvPr>
          <p:cNvSpPr txBox="1"/>
          <p:nvPr/>
        </p:nvSpPr>
        <p:spPr>
          <a:xfrm>
            <a:off x="6040087" y="4977825"/>
            <a:ext cx="3103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339966"/>
                </a:solidFill>
              </a:rPr>
              <a:t>! The sum of the probabilities of condition cases must be 1.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512BF80C-9045-4A58-9628-A990209DE00D}"/>
              </a:ext>
            </a:extLst>
          </p:cNvPr>
          <p:cNvSpPr txBox="1"/>
          <p:nvPr/>
        </p:nvSpPr>
        <p:spPr>
          <a:xfrm>
            <a:off x="2319041" y="2006025"/>
            <a:ext cx="33959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u="sng" dirty="0">
                <a:solidFill>
                  <a:srgbClr val="0000FF"/>
                </a:solidFill>
              </a:rPr>
              <a:t>Probabilities</a:t>
            </a:r>
            <a:r>
              <a:rPr lang="en-GB" sz="1600" b="1" dirty="0">
                <a:solidFill>
                  <a:srgbClr val="0000FF"/>
                </a:solidFill>
              </a:rPr>
              <a:t> of each case form the node you are looking at.</a:t>
            </a:r>
          </a:p>
        </p:txBody>
      </p:sp>
      <p:sp>
        <p:nvSpPr>
          <p:cNvPr id="78" name="Rechteck 77">
            <a:extLst>
              <a:ext uri="{FF2B5EF4-FFF2-40B4-BE49-F238E27FC236}">
                <a16:creationId xmlns:a16="http://schemas.microsoft.com/office/drawing/2014/main" id="{BE808EB6-07A9-4467-A8A7-1505447350B5}"/>
              </a:ext>
            </a:extLst>
          </p:cNvPr>
          <p:cNvSpPr/>
          <p:nvPr/>
        </p:nvSpPr>
        <p:spPr>
          <a:xfrm>
            <a:off x="3044616" y="2908384"/>
            <a:ext cx="2362200" cy="416917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1" name="Gerade Verbindung mit Pfeil 80">
            <a:extLst>
              <a:ext uri="{FF2B5EF4-FFF2-40B4-BE49-F238E27FC236}">
                <a16:creationId xmlns:a16="http://schemas.microsoft.com/office/drawing/2014/main" id="{5750A4F2-3F13-49D6-A3FF-6AA20E01632D}"/>
              </a:ext>
            </a:extLst>
          </p:cNvPr>
          <p:cNvCxnSpPr>
            <a:stCxn id="73" idx="2"/>
            <a:endCxn id="78" idx="0"/>
          </p:cNvCxnSpPr>
          <p:nvPr/>
        </p:nvCxnSpPr>
        <p:spPr>
          <a:xfrm>
            <a:off x="4017021" y="2590800"/>
            <a:ext cx="208695" cy="317584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0414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45" grpId="0"/>
      <p:bldP spid="46" grpId="0" animBg="1"/>
      <p:bldP spid="48" grpId="0" animBg="1"/>
      <p:bldP spid="54" grpId="0"/>
      <p:bldP spid="60" grpId="0"/>
      <p:bldP spid="61" grpId="0" animBg="1"/>
      <p:bldP spid="66" grpId="0"/>
      <p:bldP spid="73" grpId="0"/>
      <p:bldP spid="7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92A4760-BAE3-4BD4-B8DD-9624D490903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1846"/>
            <a:ext cx="9144000" cy="6854307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8BFEA65-D9C9-42E2-B26A-4FDAF89C568F}"/>
              </a:ext>
            </a:extLst>
          </p:cNvPr>
          <p:cNvSpPr txBox="1"/>
          <p:nvPr/>
        </p:nvSpPr>
        <p:spPr>
          <a:xfrm rot="2069043">
            <a:off x="3503772" y="2921168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1764684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E0B6C4B-E394-4BE6-B03D-080ECDC377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922"/>
            <a:ext cx="9144000" cy="6856155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43BF3BB-D328-46EB-BB49-845498131BE4}"/>
              </a:ext>
            </a:extLst>
          </p:cNvPr>
          <p:cNvSpPr txBox="1"/>
          <p:nvPr/>
        </p:nvSpPr>
        <p:spPr>
          <a:xfrm rot="2069043">
            <a:off x="3503772" y="2921168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6185445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DISPLAYSOURCE" val="\documentclass{book}&#10;\pagestyle{empty}&#10;\input{C:/Users/markussv/depots/CMBBOOK/latex/prml-utils}&#10;\begin{document}&#10;\[&#10;&#10;\]&#10;\end{document}&#10;"/>
  <p:tag name="EMBEDFONTS" val="1"/>
  <p:tag name="FIRSTMARKUSSV@9CFEVIMFUVWXY5M7" val="2826"/>
  <p:tag name="GENSWF_MOVIE_LOOPED_PLAYBACK" val="1"/>
  <p:tag name="ISPRING_PRESENTATION_TITLE" val="Lecture_1_Neuroinformatics_Probability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1673</Words>
  <Application>Microsoft Office PowerPoint</Application>
  <PresentationFormat>Bildschirmpräsentation (4:3)</PresentationFormat>
  <Paragraphs>347</Paragraphs>
  <Slides>23</Slides>
  <Notes>19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9" baseType="lpstr">
      <vt:lpstr>Adobe Ming Std L</vt:lpstr>
      <vt:lpstr>Arial</vt:lpstr>
      <vt:lpstr>Calibri</vt:lpstr>
      <vt:lpstr>Cambria Math</vt:lpstr>
      <vt:lpstr>Times New Roman</vt:lpstr>
      <vt:lpstr>3_Office Theme</vt:lpstr>
      <vt:lpstr>PowerPoint-Präsentation</vt:lpstr>
      <vt:lpstr>XXX</vt:lpstr>
      <vt:lpstr>XXX</vt:lpstr>
      <vt:lpstr>Representing Knowledge Example</vt:lpstr>
      <vt:lpstr>XXX</vt:lpstr>
      <vt:lpstr>XXX</vt:lpstr>
      <vt:lpstr>Representing Knowledge Example</vt:lpstr>
      <vt:lpstr>XXX</vt:lpstr>
      <vt:lpstr>XXX</vt:lpstr>
      <vt:lpstr>Representing Knowledge Example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Microsoft Research Ltd, Cambridge UK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Lecture_1_Neuroinformatics_Probability</dc:title>
  <dc:creator>Markus Svensén</dc:creator>
  <cp:lastModifiedBy>Jacqueline N</cp:lastModifiedBy>
  <cp:revision>506</cp:revision>
  <cp:lastPrinted>2016-11-03T13:27:00Z</cp:lastPrinted>
  <dcterms:created xsi:type="dcterms:W3CDTF">2007-06-28T16:14:27Z</dcterms:created>
  <dcterms:modified xsi:type="dcterms:W3CDTF">2020-11-14T18:02:38Z</dcterms:modified>
</cp:coreProperties>
</file>

<file path=docProps/thumbnail.jpeg>
</file>